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857091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6756" y="20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819" y="1122363"/>
            <a:ext cx="7285276" cy="2387600"/>
          </a:xfrm>
        </p:spPr>
        <p:txBody>
          <a:bodyPr anchor="b"/>
          <a:lstStyle>
            <a:lvl1pPr algn="ctr">
              <a:defRPr sz="56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364" y="3602038"/>
            <a:ext cx="6428185" cy="1655762"/>
          </a:xfrm>
        </p:spPr>
        <p:txBody>
          <a:bodyPr/>
          <a:lstStyle>
            <a:lvl1pPr marL="0" indent="0" algn="ctr">
              <a:buNone/>
              <a:defRPr sz="2250"/>
            </a:lvl1pPr>
            <a:lvl2pPr marL="428534" indent="0" algn="ctr">
              <a:buNone/>
              <a:defRPr sz="1875"/>
            </a:lvl2pPr>
            <a:lvl3pPr marL="857067" indent="0" algn="ctr">
              <a:buNone/>
              <a:defRPr sz="1687"/>
            </a:lvl3pPr>
            <a:lvl4pPr marL="1285601" indent="0" algn="ctr">
              <a:buNone/>
              <a:defRPr sz="1500"/>
            </a:lvl4pPr>
            <a:lvl5pPr marL="1714134" indent="0" algn="ctr">
              <a:buNone/>
              <a:defRPr sz="1500"/>
            </a:lvl5pPr>
            <a:lvl6pPr marL="2142668" indent="0" algn="ctr">
              <a:buNone/>
              <a:defRPr sz="1500"/>
            </a:lvl6pPr>
            <a:lvl7pPr marL="2571201" indent="0" algn="ctr">
              <a:buNone/>
              <a:defRPr sz="1500"/>
            </a:lvl7pPr>
            <a:lvl8pPr marL="2999735" indent="0" algn="ctr">
              <a:buNone/>
              <a:defRPr sz="1500"/>
            </a:lvl8pPr>
            <a:lvl9pPr marL="3428268" indent="0" algn="ctr">
              <a:buNone/>
              <a:defRPr sz="15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0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27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3560" y="365125"/>
            <a:ext cx="1848103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9251" y="365125"/>
            <a:ext cx="5437173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1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18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787" y="1709740"/>
            <a:ext cx="7392412" cy="2852737"/>
          </a:xfrm>
        </p:spPr>
        <p:txBody>
          <a:bodyPr anchor="b"/>
          <a:lstStyle>
            <a:lvl1pPr>
              <a:defRPr sz="56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787" y="4589465"/>
            <a:ext cx="7392412" cy="1500187"/>
          </a:xfrm>
        </p:spPr>
        <p:txBody>
          <a:bodyPr/>
          <a:lstStyle>
            <a:lvl1pPr marL="0" indent="0">
              <a:buNone/>
              <a:defRPr sz="2250">
                <a:solidFill>
                  <a:schemeClr val="tx1"/>
                </a:solidFill>
              </a:defRPr>
            </a:lvl1pPr>
            <a:lvl2pPr marL="428534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857067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3pPr>
            <a:lvl4pPr marL="12856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141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1426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571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29997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4282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57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250" y="1825625"/>
            <a:ext cx="3642638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9025" y="1825625"/>
            <a:ext cx="3642638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09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7" y="365127"/>
            <a:ext cx="7392412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368" y="1681163"/>
            <a:ext cx="3625897" cy="823912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534" indent="0">
              <a:buNone/>
              <a:defRPr sz="1875" b="1"/>
            </a:lvl2pPr>
            <a:lvl3pPr marL="857067" indent="0">
              <a:buNone/>
              <a:defRPr sz="1687" b="1"/>
            </a:lvl3pPr>
            <a:lvl4pPr marL="1285601" indent="0">
              <a:buNone/>
              <a:defRPr sz="1500" b="1"/>
            </a:lvl4pPr>
            <a:lvl5pPr marL="1714134" indent="0">
              <a:buNone/>
              <a:defRPr sz="1500" b="1"/>
            </a:lvl5pPr>
            <a:lvl6pPr marL="2142668" indent="0">
              <a:buNone/>
              <a:defRPr sz="1500" b="1"/>
            </a:lvl6pPr>
            <a:lvl7pPr marL="2571201" indent="0">
              <a:buNone/>
              <a:defRPr sz="1500" b="1"/>
            </a:lvl7pPr>
            <a:lvl8pPr marL="2999735" indent="0">
              <a:buNone/>
              <a:defRPr sz="1500" b="1"/>
            </a:lvl8pPr>
            <a:lvl9pPr marL="3428268" indent="0">
              <a:buNone/>
              <a:defRPr sz="15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68" y="2505075"/>
            <a:ext cx="362589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39025" y="1681163"/>
            <a:ext cx="3643754" cy="823912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534" indent="0">
              <a:buNone/>
              <a:defRPr sz="1875" b="1"/>
            </a:lvl2pPr>
            <a:lvl3pPr marL="857067" indent="0">
              <a:buNone/>
              <a:defRPr sz="1687" b="1"/>
            </a:lvl3pPr>
            <a:lvl4pPr marL="1285601" indent="0">
              <a:buNone/>
              <a:defRPr sz="1500" b="1"/>
            </a:lvl4pPr>
            <a:lvl5pPr marL="1714134" indent="0">
              <a:buNone/>
              <a:defRPr sz="1500" b="1"/>
            </a:lvl5pPr>
            <a:lvl6pPr marL="2142668" indent="0">
              <a:buNone/>
              <a:defRPr sz="1500" b="1"/>
            </a:lvl6pPr>
            <a:lvl7pPr marL="2571201" indent="0">
              <a:buNone/>
              <a:defRPr sz="1500" b="1"/>
            </a:lvl7pPr>
            <a:lvl8pPr marL="2999735" indent="0">
              <a:buNone/>
              <a:defRPr sz="1500" b="1"/>
            </a:lvl8pPr>
            <a:lvl9pPr marL="3428268" indent="0">
              <a:buNone/>
              <a:defRPr sz="15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39025" y="2505075"/>
            <a:ext cx="3643754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20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87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16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6" y="457200"/>
            <a:ext cx="2764343" cy="1600200"/>
          </a:xfrm>
        </p:spPr>
        <p:txBody>
          <a:bodyPr anchor="b"/>
          <a:lstStyle>
            <a:lvl1pPr>
              <a:defRPr sz="2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3754" y="987427"/>
            <a:ext cx="4339025" cy="4873625"/>
          </a:xfrm>
        </p:spPr>
        <p:txBody>
          <a:bodyPr/>
          <a:lstStyle>
            <a:lvl1pPr>
              <a:defRPr sz="2999"/>
            </a:lvl1pPr>
            <a:lvl2pPr>
              <a:defRPr sz="2624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366" y="2057400"/>
            <a:ext cx="2764343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28534" indent="0">
              <a:buNone/>
              <a:defRPr sz="1312"/>
            </a:lvl2pPr>
            <a:lvl3pPr marL="857067" indent="0">
              <a:buNone/>
              <a:defRPr sz="1125"/>
            </a:lvl3pPr>
            <a:lvl4pPr marL="1285601" indent="0">
              <a:buNone/>
              <a:defRPr sz="937"/>
            </a:lvl4pPr>
            <a:lvl5pPr marL="1714134" indent="0">
              <a:buNone/>
              <a:defRPr sz="937"/>
            </a:lvl5pPr>
            <a:lvl6pPr marL="2142668" indent="0">
              <a:buNone/>
              <a:defRPr sz="937"/>
            </a:lvl6pPr>
            <a:lvl7pPr marL="2571201" indent="0">
              <a:buNone/>
              <a:defRPr sz="937"/>
            </a:lvl7pPr>
            <a:lvl8pPr marL="2999735" indent="0">
              <a:buNone/>
              <a:defRPr sz="937"/>
            </a:lvl8pPr>
            <a:lvl9pPr marL="3428268" indent="0">
              <a:buNone/>
              <a:defRPr sz="93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94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66" y="457200"/>
            <a:ext cx="2764343" cy="1600200"/>
          </a:xfrm>
        </p:spPr>
        <p:txBody>
          <a:bodyPr anchor="b"/>
          <a:lstStyle>
            <a:lvl1pPr>
              <a:defRPr sz="2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43754" y="987427"/>
            <a:ext cx="4339025" cy="4873625"/>
          </a:xfrm>
        </p:spPr>
        <p:txBody>
          <a:bodyPr anchor="t"/>
          <a:lstStyle>
            <a:lvl1pPr marL="0" indent="0">
              <a:buNone/>
              <a:defRPr sz="2999"/>
            </a:lvl1pPr>
            <a:lvl2pPr marL="428534" indent="0">
              <a:buNone/>
              <a:defRPr sz="2624"/>
            </a:lvl2pPr>
            <a:lvl3pPr marL="857067" indent="0">
              <a:buNone/>
              <a:defRPr sz="2250"/>
            </a:lvl3pPr>
            <a:lvl4pPr marL="1285601" indent="0">
              <a:buNone/>
              <a:defRPr sz="1875"/>
            </a:lvl4pPr>
            <a:lvl5pPr marL="1714134" indent="0">
              <a:buNone/>
              <a:defRPr sz="1875"/>
            </a:lvl5pPr>
            <a:lvl6pPr marL="2142668" indent="0">
              <a:buNone/>
              <a:defRPr sz="1875"/>
            </a:lvl6pPr>
            <a:lvl7pPr marL="2571201" indent="0">
              <a:buNone/>
              <a:defRPr sz="1875"/>
            </a:lvl7pPr>
            <a:lvl8pPr marL="2999735" indent="0">
              <a:buNone/>
              <a:defRPr sz="1875"/>
            </a:lvl8pPr>
            <a:lvl9pPr marL="3428268" indent="0">
              <a:buNone/>
              <a:defRPr sz="187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366" y="2057400"/>
            <a:ext cx="2764343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28534" indent="0">
              <a:buNone/>
              <a:defRPr sz="1312"/>
            </a:lvl2pPr>
            <a:lvl3pPr marL="857067" indent="0">
              <a:buNone/>
              <a:defRPr sz="1125"/>
            </a:lvl3pPr>
            <a:lvl4pPr marL="1285601" indent="0">
              <a:buNone/>
              <a:defRPr sz="937"/>
            </a:lvl4pPr>
            <a:lvl5pPr marL="1714134" indent="0">
              <a:buNone/>
              <a:defRPr sz="937"/>
            </a:lvl5pPr>
            <a:lvl6pPr marL="2142668" indent="0">
              <a:buNone/>
              <a:defRPr sz="937"/>
            </a:lvl6pPr>
            <a:lvl7pPr marL="2571201" indent="0">
              <a:buNone/>
              <a:defRPr sz="937"/>
            </a:lvl7pPr>
            <a:lvl8pPr marL="2999735" indent="0">
              <a:buNone/>
              <a:defRPr sz="937"/>
            </a:lvl8pPr>
            <a:lvl9pPr marL="3428268" indent="0">
              <a:buNone/>
              <a:defRPr sz="93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12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9251" y="365127"/>
            <a:ext cx="73924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251" y="1825625"/>
            <a:ext cx="73924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250" y="6356352"/>
            <a:ext cx="19284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39B52-E798-4285-ADB6-68860F72E947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9115" y="6356352"/>
            <a:ext cx="2892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208" y="6356352"/>
            <a:ext cx="19284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D392-62D6-4A0C-AEAA-7A94320F598A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MSIPCMContentMarking" descr="{&quot;HashCode&quot;:-142979832,&quot;Placement&quot;:&quot;Footer&quot;,&quot;Top&quot;:519.343,&quot;Left&quot;:277.502838,&quot;SlideWidth&quot;:674,&quot;SlideHeight&quot;:540}"/>
          <p:cNvSpPr txBox="1"/>
          <p:nvPr userDrawn="1"/>
        </p:nvSpPr>
        <p:spPr>
          <a:xfrm>
            <a:off x="3524286" y="6595656"/>
            <a:ext cx="152234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1000" smtClean="0">
                <a:solidFill>
                  <a:srgbClr val="000000"/>
                </a:solidFill>
                <a:latin typeface="Calibri" panose="020F0502020204030204" pitchFamily="34" charset="0"/>
              </a:rPr>
              <a:t>Confidentiality: Internal</a:t>
            </a:r>
            <a:endParaRPr lang="de-D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9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57067" rtl="0" eaLnBrk="1" latinLnBrk="0" hangingPunct="1">
        <a:lnSpc>
          <a:spcPct val="90000"/>
        </a:lnSpc>
        <a:spcBef>
          <a:spcPct val="0"/>
        </a:spcBef>
        <a:buNone/>
        <a:defRPr sz="41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267" indent="-214267" algn="l" defTabSz="857067" rtl="0" eaLnBrk="1" latinLnBrk="0" hangingPunct="1">
        <a:lnSpc>
          <a:spcPct val="90000"/>
        </a:lnSpc>
        <a:spcBef>
          <a:spcPts val="937"/>
        </a:spcBef>
        <a:buFont typeface="Arial" panose="020B0604020202020204" pitchFamily="34" charset="0"/>
        <a:buChar char="•"/>
        <a:defRPr sz="2624" kern="1200">
          <a:solidFill>
            <a:schemeClr val="tx1"/>
          </a:solidFill>
          <a:latin typeface="+mn-lt"/>
          <a:ea typeface="+mn-ea"/>
          <a:cs typeface="+mn-cs"/>
        </a:defRPr>
      </a:lvl1pPr>
      <a:lvl2pPr marL="642800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334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99867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4pPr>
      <a:lvl5pPr marL="1928401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5pPr>
      <a:lvl6pPr marL="2356935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6pPr>
      <a:lvl7pPr marL="2785468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7pPr>
      <a:lvl8pPr marL="3214002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8pPr>
      <a:lvl9pPr marL="3642535" indent="-214267" algn="l" defTabSz="857067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1pPr>
      <a:lvl2pPr marL="428534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2pPr>
      <a:lvl3pPr marL="857067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3pPr>
      <a:lvl4pPr marL="1285601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4pPr>
      <a:lvl5pPr marL="1714134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5pPr>
      <a:lvl6pPr marL="2142668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6pPr>
      <a:lvl7pPr marL="2571201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7pPr>
      <a:lvl8pPr marL="2999735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8pPr>
      <a:lvl9pPr marL="3428268" algn="l" defTabSz="857067" rtl="0" eaLnBrk="1" latinLnBrk="0" hangingPunct="1">
        <a:defRPr sz="16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415909" y="2457450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dirty="0" smtClean="0"/>
              <a:t>2,</a:t>
            </a:r>
            <a:r>
              <a:rPr lang="de-DE" sz="8800" b="1" dirty="0" smtClean="0"/>
              <a:t>7</a:t>
            </a:r>
            <a:endParaRPr lang="de-DE" sz="88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256961" y="4034676"/>
            <a:ext cx="205857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4</a:t>
            </a:r>
            <a:r>
              <a:rPr lang="de-DE" sz="11500" b="1" dirty="0" smtClean="0"/>
              <a:t>,5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100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42911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415909" y="2457450"/>
            <a:ext cx="19351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dirty="0" smtClean="0"/>
              <a:t>6,</a:t>
            </a:r>
            <a:r>
              <a:rPr lang="de-DE" sz="8800" b="1" dirty="0" smtClean="0"/>
              <a:t>0</a:t>
            </a:r>
            <a:endParaRPr lang="de-DE" sz="88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5" y="4034676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2,</a:t>
            </a:r>
            <a:r>
              <a:rPr lang="de-DE" sz="8800" b="1" dirty="0" smtClean="0"/>
              <a:t>5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101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0802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872989" y="2457450"/>
            <a:ext cx="226857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r>
              <a:rPr lang="de-DE" sz="11500" b="1" dirty="0" smtClean="0"/>
              <a:t>8,</a:t>
            </a:r>
            <a:r>
              <a:rPr lang="de-DE" sz="8800" b="1" dirty="0" smtClean="0"/>
              <a:t>5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5" y="4034676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/>
              <a:t>3</a:t>
            </a:r>
            <a:r>
              <a:rPr lang="de-DE" sz="11500" b="1" dirty="0" smtClean="0"/>
              <a:t>,</a:t>
            </a:r>
            <a:r>
              <a:rPr lang="de-DE" sz="8800" b="1" dirty="0" smtClean="0"/>
              <a:t>5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102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11438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872989" y="2457450"/>
            <a:ext cx="226857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r>
              <a:rPr lang="de-DE" sz="11500" b="1" dirty="0" smtClean="0"/>
              <a:t>7,</a:t>
            </a:r>
            <a:r>
              <a:rPr lang="de-DE" sz="8800" b="1" dirty="0" smtClean="0"/>
              <a:t>5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5" y="4034676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0,</a:t>
            </a:r>
            <a:r>
              <a:rPr lang="de-DE" sz="8800" b="1" dirty="0" smtClean="0"/>
              <a:t>5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103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4680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415909" y="2457450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dirty="0" smtClean="0"/>
              <a:t>1,</a:t>
            </a:r>
            <a:r>
              <a:rPr lang="de-DE" sz="8800" b="1" dirty="0"/>
              <a:t>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092654" y="4034676"/>
            <a:ext cx="23871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-2,</a:t>
            </a:r>
            <a:r>
              <a:rPr lang="de-DE" sz="8800" b="1" dirty="0" smtClean="0"/>
              <a:t>5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104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7340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415909" y="2457450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dirty="0" smtClean="0"/>
              <a:t>7,</a:t>
            </a:r>
            <a:r>
              <a:rPr lang="de-DE" sz="8800" b="1" dirty="0" smtClean="0"/>
              <a:t>5</a:t>
            </a:r>
            <a:endParaRPr lang="de-DE" sz="88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4" y="4034676"/>
            <a:ext cx="188385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2,</a:t>
            </a:r>
            <a:r>
              <a:rPr lang="de-DE" sz="8800" b="1" dirty="0"/>
              <a:t>0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105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3193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4415909" y="2457450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dirty="0" smtClean="0"/>
              <a:t>4,</a:t>
            </a:r>
            <a:r>
              <a:rPr lang="de-DE" sz="8800" b="1" dirty="0" smtClean="0"/>
              <a:t>0</a:t>
            </a:r>
            <a:endParaRPr lang="de-DE" sz="88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5" y="4034676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/>
              <a:t>1</a:t>
            </a:r>
            <a:r>
              <a:rPr lang="de-DE" sz="11500" b="1" dirty="0" smtClean="0"/>
              <a:t>,</a:t>
            </a:r>
            <a:r>
              <a:rPr lang="de-DE" sz="8800" b="1" dirty="0" smtClean="0"/>
              <a:t>0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106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1714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4000" y="254000"/>
            <a:ext cx="8064500" cy="6350000"/>
          </a:xfrm>
          <a:prstGeom prst="roundRect">
            <a:avLst>
              <a:gd name="adj" fmla="val 3867"/>
            </a:avLst>
          </a:prstGeom>
          <a:noFill/>
          <a:ln w="508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581150" y="2489200"/>
            <a:ext cx="5410200" cy="1778000"/>
            <a:chOff x="1581150" y="2489200"/>
            <a:chExt cx="5410200" cy="1778000"/>
          </a:xfrm>
        </p:grpSpPr>
        <p:sp>
          <p:nvSpPr>
            <p:cNvPr id="5" name="Rechteck 4"/>
            <p:cNvSpPr/>
            <p:nvPr/>
          </p:nvSpPr>
          <p:spPr>
            <a:xfrm>
              <a:off x="1581150" y="2489200"/>
              <a:ext cx="54102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 rot="16200000">
              <a:off x="3517900" y="3378200"/>
              <a:ext cx="1536700" cy="24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904027" y="340261"/>
            <a:ext cx="476444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00" b="1" dirty="0" smtClean="0"/>
              <a:t>H100</a:t>
            </a:r>
            <a:endParaRPr lang="de-DE" sz="16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623467" y="2457450"/>
            <a:ext cx="518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1500" b="1" dirty="0"/>
              <a:t> </a:t>
            </a:r>
            <a:endParaRPr lang="de-DE" sz="88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44325" y="4034676"/>
            <a:ext cx="188384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500" b="1" dirty="0" smtClean="0"/>
              <a:t>3,</a:t>
            </a:r>
            <a:r>
              <a:rPr lang="de-DE" sz="8800" b="1" dirty="0" smtClean="0"/>
              <a:t>0</a:t>
            </a:r>
            <a:endParaRPr lang="de-DE" sz="115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019530" y="346204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00" b="1" dirty="0" smtClean="0"/>
              <a:t>107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3236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30DCA4CE1C7D4A8B30F41D2245FEDF" ma:contentTypeVersion="16" ma:contentTypeDescription="Create a new document." ma:contentTypeScope="" ma:versionID="e24abbb054ef5baf5417c22526bc2171">
  <xsd:schema xmlns:xsd="http://www.w3.org/2001/XMLSchema" xmlns:xs="http://www.w3.org/2001/XMLSchema" xmlns:p="http://schemas.microsoft.com/office/2006/metadata/properties" xmlns:ns3="0ec27b47-febe-48bb-a40e-0edbf401197b" xmlns:ns4="b1fad81a-6bf8-4d73-9003-2f0e1756eaad" targetNamespace="http://schemas.microsoft.com/office/2006/metadata/properties" ma:root="true" ma:fieldsID="c95cdf6f74da5959dbb30f7b9462ad6b" ns3:_="" ns4:_="">
    <xsd:import namespace="0ec27b47-febe-48bb-a40e-0edbf401197b"/>
    <xsd:import namespace="b1fad81a-6bf8-4d73-9003-2f0e1756ea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c27b47-febe-48bb-a40e-0edbf40119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fad81a-6bf8-4d73-9003-2f0e1756eaa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ec27b47-febe-48bb-a40e-0edbf401197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C8E87C-D765-49BC-BB83-C1D78F196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c27b47-febe-48bb-a40e-0edbf401197b"/>
    <ds:schemaRef ds:uri="b1fad81a-6bf8-4d73-9003-2f0e1756ea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B1C54C-D2FB-47E6-907F-7983436570A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ec27b47-febe-48bb-a40e-0edbf401197b"/>
    <ds:schemaRef ds:uri="http://purl.org/dc/elements/1.1/"/>
    <ds:schemaRef ds:uri="http://schemas.microsoft.com/office/2006/metadata/properties"/>
    <ds:schemaRef ds:uri="b1fad81a-6bf8-4d73-9003-2f0e1756eaa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671B22-A8F0-498A-94AE-E9A9F5263C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Benutzerdefiniert</PresentationFormat>
  <Paragraphs>37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Bilfinger 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Janisch, Tim (Bilfinger Engineering &amp; Maintenance GmbH)</dc:creator>
  <cp:lastModifiedBy>Janisch, Tim (Bilfinger)</cp:lastModifiedBy>
  <cp:revision>5</cp:revision>
  <dcterms:created xsi:type="dcterms:W3CDTF">2024-01-26T14:35:48Z</dcterms:created>
  <dcterms:modified xsi:type="dcterms:W3CDTF">2025-02-03T12:36:46Z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0x010100F030DCA4CE1C7D4A8B30F41D2245FEDF</vt:lpwstr>
  </property>
  <property fmtid="{D5CDD505-2E9C-101B-9397-08002B2CF9AE}" pid="3" name="MSIP_Label_4002d7af-770e-4ff9-b119-21595b3bb0e4_Enabled">
    <vt:lpwstr>true</vt:lpwstr>
  </property>
  <property fmtid="{D5CDD505-2E9C-101B-9397-08002B2CF9AE}" pid="4" name="MSIP_Label_4002d7af-770e-4ff9-b119-21595b3bb0e4_SetDate">
    <vt:lpwstr>2025-02-03T12:36:46Z</vt:lpwstr>
  </property>
  <property fmtid="{D5CDD505-2E9C-101B-9397-08002B2CF9AE}" pid="5" name="MSIP_Label_4002d7af-770e-4ff9-b119-21595b3bb0e4_Method">
    <vt:lpwstr>Standard</vt:lpwstr>
  </property>
  <property fmtid="{D5CDD505-2E9C-101B-9397-08002B2CF9AE}" pid="6" name="MSIP_Label_4002d7af-770e-4ff9-b119-21595b3bb0e4_Name">
    <vt:lpwstr>Internal</vt:lpwstr>
  </property>
  <property fmtid="{D5CDD505-2E9C-101B-9397-08002B2CF9AE}" pid="7" name="MSIP_Label_4002d7af-770e-4ff9-b119-21595b3bb0e4_SiteId">
    <vt:lpwstr>a0c73f02-35f4-41e3-be9d-9f7b606571cc</vt:lpwstr>
  </property>
  <property fmtid="{D5CDD505-2E9C-101B-9397-08002B2CF9AE}" pid="8" name="MSIP_Label_4002d7af-770e-4ff9-b119-21595b3bb0e4_ActionId">
    <vt:lpwstr>9e1be350-1a1a-421b-be38-066e23a308f4</vt:lpwstr>
  </property>
  <property fmtid="{D5CDD505-2E9C-101B-9397-08002B2CF9AE}" pid="9" name="MSIP_Label_4002d7af-770e-4ff9-b119-21595b3bb0e4_ContentBits">
    <vt:lpwstr>2</vt:lpwstr>
  </property>
</Properties>
</file>