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sldIdLst>
    <p:sldId id="256" r:id="rId5"/>
    <p:sldId id="258" r:id="rId6"/>
    <p:sldId id="292" r:id="rId7"/>
    <p:sldId id="280" r:id="rId8"/>
    <p:sldId id="298" r:id="rId9"/>
    <p:sldId id="289" r:id="rId10"/>
    <p:sldId id="297" r:id="rId11"/>
    <p:sldId id="296" r:id="rId12"/>
    <p:sldId id="299" r:id="rId13"/>
    <p:sldId id="293" r:id="rId14"/>
    <p:sldId id="294" r:id="rId15"/>
    <p:sldId id="295" r:id="rId16"/>
    <p:sldId id="282" r:id="rId17"/>
    <p:sldId id="28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Janisch" userId="656430ebc2e25183" providerId="LiveId" clId="{91978DAE-3EE4-486B-B765-3EC8BCAEEA07}"/>
    <pc:docChg chg="modSld">
      <pc:chgData name="Tim Janisch" userId="656430ebc2e25183" providerId="LiveId" clId="{91978DAE-3EE4-486B-B765-3EC8BCAEEA07}" dt="2025-03-04T16:11:49.148" v="24" actId="20577"/>
      <pc:docMkLst>
        <pc:docMk/>
      </pc:docMkLst>
      <pc:sldChg chg="modSp mod">
        <pc:chgData name="Tim Janisch" userId="656430ebc2e25183" providerId="LiveId" clId="{91978DAE-3EE4-486B-B765-3EC8BCAEEA07}" dt="2025-03-04T16:11:49.148" v="24" actId="20577"/>
        <pc:sldMkLst>
          <pc:docMk/>
          <pc:sldMk cId="1853824817" sldId="295"/>
        </pc:sldMkLst>
        <pc:spChg chg="mod">
          <ac:chgData name="Tim Janisch" userId="656430ebc2e25183" providerId="LiveId" clId="{91978DAE-3EE4-486B-B765-3EC8BCAEEA07}" dt="2025-03-04T16:11:49.148" v="24" actId="20577"/>
          <ac:spMkLst>
            <pc:docMk/>
            <pc:sldMk cId="1853824817" sldId="295"/>
            <ac:spMk id="2" creationId="{00000000-0000-0000-0000-000000000000}"/>
          </ac:spMkLst>
        </pc:spChg>
      </pc:sldChg>
      <pc:sldChg chg="modSp mod">
        <pc:chgData name="Tim Janisch" userId="656430ebc2e25183" providerId="LiveId" clId="{91978DAE-3EE4-486B-B765-3EC8BCAEEA07}" dt="2025-03-04T16:11:37.604" v="10" actId="20577"/>
        <pc:sldMkLst>
          <pc:docMk/>
          <pc:sldMk cId="3281024675" sldId="296"/>
        </pc:sldMkLst>
        <pc:spChg chg="mod">
          <ac:chgData name="Tim Janisch" userId="656430ebc2e25183" providerId="LiveId" clId="{91978DAE-3EE4-486B-B765-3EC8BCAEEA07}" dt="2025-03-04T16:11:37.604" v="10" actId="20577"/>
          <ac:spMkLst>
            <pc:docMk/>
            <pc:sldMk cId="3281024675" sldId="29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f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2400" y="6402387"/>
            <a:ext cx="15968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28141DF8-36FA-45B6-B631-F598F11F5133}" type="datetimeFigureOut">
              <a:rPr lang="de-DE" smtClean="0"/>
              <a:t>04.03.2025</a:t>
            </a:fld>
            <a:endParaRPr lang="de-DE"/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72"/>
          <a:stretch/>
        </p:blipFill>
        <p:spPr bwMode="auto">
          <a:xfrm>
            <a:off x="3544541" y="0"/>
            <a:ext cx="8647460" cy="65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ussdiagramm: Manuelle Eingabe 12"/>
          <p:cNvSpPr/>
          <p:nvPr/>
        </p:nvSpPr>
        <p:spPr>
          <a:xfrm rot="5400000" flipH="1">
            <a:off x="971635" y="-985318"/>
            <a:ext cx="6867527" cy="881079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2608 h 10608"/>
              <a:gd name="connsiteX1" fmla="*/ 10014 w 10014"/>
              <a:gd name="connsiteY1" fmla="*/ 0 h 10608"/>
              <a:gd name="connsiteX2" fmla="*/ 10000 w 10014"/>
              <a:gd name="connsiteY2" fmla="*/ 10608 h 10608"/>
              <a:gd name="connsiteX3" fmla="*/ 0 w 10014"/>
              <a:gd name="connsiteY3" fmla="*/ 10608 h 10608"/>
              <a:gd name="connsiteX4" fmla="*/ 0 w 10014"/>
              <a:gd name="connsiteY4" fmla="*/ 2608 h 10608"/>
              <a:gd name="connsiteX0" fmla="*/ 0 w 10014"/>
              <a:gd name="connsiteY0" fmla="*/ 2608 h 10608"/>
              <a:gd name="connsiteX1" fmla="*/ 10014 w 10014"/>
              <a:gd name="connsiteY1" fmla="*/ 0 h 10608"/>
              <a:gd name="connsiteX2" fmla="*/ 9991 w 10014"/>
              <a:gd name="connsiteY2" fmla="*/ 10604 h 10608"/>
              <a:gd name="connsiteX3" fmla="*/ 0 w 10014"/>
              <a:gd name="connsiteY3" fmla="*/ 10608 h 10608"/>
              <a:gd name="connsiteX4" fmla="*/ 0 w 10014"/>
              <a:gd name="connsiteY4" fmla="*/ 2608 h 10608"/>
              <a:gd name="connsiteX0" fmla="*/ 0 w 10014"/>
              <a:gd name="connsiteY0" fmla="*/ 2608 h 10608"/>
              <a:gd name="connsiteX1" fmla="*/ 10014 w 10014"/>
              <a:gd name="connsiteY1" fmla="*/ 0 h 10608"/>
              <a:gd name="connsiteX2" fmla="*/ 9996 w 10014"/>
              <a:gd name="connsiteY2" fmla="*/ 10604 h 10608"/>
              <a:gd name="connsiteX3" fmla="*/ 0 w 10014"/>
              <a:gd name="connsiteY3" fmla="*/ 10608 h 10608"/>
              <a:gd name="connsiteX4" fmla="*/ 0 w 10014"/>
              <a:gd name="connsiteY4" fmla="*/ 2608 h 10608"/>
              <a:gd name="connsiteX0" fmla="*/ 0 w 10014"/>
              <a:gd name="connsiteY0" fmla="*/ 2608 h 10608"/>
              <a:gd name="connsiteX1" fmla="*/ 10014 w 10014"/>
              <a:gd name="connsiteY1" fmla="*/ 0 h 10608"/>
              <a:gd name="connsiteX2" fmla="*/ 10001 w 10014"/>
              <a:gd name="connsiteY2" fmla="*/ 10604 h 10608"/>
              <a:gd name="connsiteX3" fmla="*/ 0 w 10014"/>
              <a:gd name="connsiteY3" fmla="*/ 10608 h 10608"/>
              <a:gd name="connsiteX4" fmla="*/ 0 w 10014"/>
              <a:gd name="connsiteY4" fmla="*/ 2608 h 1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" h="10608">
                <a:moveTo>
                  <a:pt x="0" y="2608"/>
                </a:moveTo>
                <a:lnTo>
                  <a:pt x="10014" y="0"/>
                </a:lnTo>
                <a:cubicBezTo>
                  <a:pt x="10009" y="3536"/>
                  <a:pt x="10006" y="7068"/>
                  <a:pt x="10001" y="10604"/>
                </a:cubicBezTo>
                <a:lnTo>
                  <a:pt x="0" y="10608"/>
                </a:lnTo>
                <a:lnTo>
                  <a:pt x="0" y="26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0" y="1436914"/>
            <a:ext cx="8411936" cy="3203169"/>
          </a:xfrm>
          <a:custGeom>
            <a:avLst/>
            <a:gdLst>
              <a:gd name="connsiteX0" fmla="*/ 0 w 8997108"/>
              <a:gd name="connsiteY0" fmla="*/ 0 h 2474846"/>
              <a:gd name="connsiteX1" fmla="*/ 8997108 w 8997108"/>
              <a:gd name="connsiteY1" fmla="*/ 0 h 2474846"/>
              <a:gd name="connsiteX2" fmla="*/ 8997108 w 8997108"/>
              <a:gd name="connsiteY2" fmla="*/ 2474846 h 2474846"/>
              <a:gd name="connsiteX3" fmla="*/ 0 w 8997108"/>
              <a:gd name="connsiteY3" fmla="*/ 2474846 h 2474846"/>
              <a:gd name="connsiteX4" fmla="*/ 0 w 8997108"/>
              <a:gd name="connsiteY4" fmla="*/ 0 h 2474846"/>
              <a:gd name="connsiteX0" fmla="*/ 0 w 8997108"/>
              <a:gd name="connsiteY0" fmla="*/ 0 h 2474846"/>
              <a:gd name="connsiteX1" fmla="*/ 8997108 w 8997108"/>
              <a:gd name="connsiteY1" fmla="*/ 0 h 2474846"/>
              <a:gd name="connsiteX2" fmla="*/ 8057770 w 8997108"/>
              <a:gd name="connsiteY2" fmla="*/ 2474846 h 2474846"/>
              <a:gd name="connsiteX3" fmla="*/ 0 w 8997108"/>
              <a:gd name="connsiteY3" fmla="*/ 2474846 h 2474846"/>
              <a:gd name="connsiteX4" fmla="*/ 0 w 8997108"/>
              <a:gd name="connsiteY4" fmla="*/ 0 h 2474846"/>
              <a:gd name="connsiteX0" fmla="*/ 0 w 8880730"/>
              <a:gd name="connsiteY0" fmla="*/ 0 h 2474846"/>
              <a:gd name="connsiteX1" fmla="*/ 8880730 w 8880730"/>
              <a:gd name="connsiteY1" fmla="*/ 0 h 2474846"/>
              <a:gd name="connsiteX2" fmla="*/ 8057770 w 8880730"/>
              <a:gd name="connsiteY2" fmla="*/ 2474846 h 2474846"/>
              <a:gd name="connsiteX3" fmla="*/ 0 w 8880730"/>
              <a:gd name="connsiteY3" fmla="*/ 2474846 h 2474846"/>
              <a:gd name="connsiteX4" fmla="*/ 0 w 8880730"/>
              <a:gd name="connsiteY4" fmla="*/ 0 h 2474846"/>
              <a:gd name="connsiteX0" fmla="*/ 0 w 9023779"/>
              <a:gd name="connsiteY0" fmla="*/ 0 h 2474846"/>
              <a:gd name="connsiteX1" fmla="*/ 9023779 w 9023779"/>
              <a:gd name="connsiteY1" fmla="*/ 0 h 2474846"/>
              <a:gd name="connsiteX2" fmla="*/ 8057770 w 9023779"/>
              <a:gd name="connsiteY2" fmla="*/ 2474846 h 2474846"/>
              <a:gd name="connsiteX3" fmla="*/ 0 w 9023779"/>
              <a:gd name="connsiteY3" fmla="*/ 2474846 h 2474846"/>
              <a:gd name="connsiteX4" fmla="*/ 0 w 9023779"/>
              <a:gd name="connsiteY4" fmla="*/ 0 h 247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779" h="2474846">
                <a:moveTo>
                  <a:pt x="0" y="0"/>
                </a:moveTo>
                <a:lnTo>
                  <a:pt x="9023779" y="0"/>
                </a:lnTo>
                <a:lnTo>
                  <a:pt x="8057770" y="2474846"/>
                </a:lnTo>
                <a:lnTo>
                  <a:pt x="0" y="24748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48" y="1498509"/>
            <a:ext cx="6939643" cy="2167062"/>
          </a:xfrm>
        </p:spPr>
        <p:txBody>
          <a:bodyPr anchor="ctr"/>
          <a:lstStyle>
            <a:lvl1pPr algn="ctr">
              <a:defRPr sz="6000" b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33507" y="6550223"/>
            <a:ext cx="5358492" cy="30777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Helvetica" panose="020B0604020202020204" pitchFamily="34" charset="0"/>
                <a:cs typeface="Helvetica" panose="020B0604020202020204" pitchFamily="34" charset="0"/>
              </a:rPr>
              <a:t>Freiwillige Feuerwehr</a:t>
            </a:r>
            <a:r>
              <a:rPr lang="de-DE" sz="14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Stadt Frankfurt am Main - Zeilsheim</a:t>
            </a:r>
            <a:endParaRPr lang="de-D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Parallelogramm 10"/>
          <p:cNvSpPr/>
          <p:nvPr/>
        </p:nvSpPr>
        <p:spPr>
          <a:xfrm>
            <a:off x="6662419" y="0"/>
            <a:ext cx="2326005" cy="6858000"/>
          </a:xfrm>
          <a:prstGeom prst="parallelogram">
            <a:avLst>
              <a:gd name="adj" fmla="val 9271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4348" y="3712270"/>
            <a:ext cx="6939643" cy="884644"/>
          </a:xfrm>
        </p:spPr>
        <p:txBody>
          <a:bodyPr/>
          <a:lstStyle>
            <a:lvl1pPr marL="0" indent="0" algn="ctr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Parallelogramm 9"/>
          <p:cNvSpPr/>
          <p:nvPr/>
        </p:nvSpPr>
        <p:spPr>
          <a:xfrm>
            <a:off x="6598919" y="0"/>
            <a:ext cx="2326005" cy="6858000"/>
          </a:xfrm>
          <a:prstGeom prst="parallelogram">
            <a:avLst>
              <a:gd name="adj" fmla="val 9271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0421605" y="72116"/>
            <a:ext cx="1686844" cy="1686844"/>
            <a:chOff x="10505155" y="-9527"/>
            <a:chExt cx="1686844" cy="1686844"/>
          </a:xfrm>
        </p:grpSpPr>
        <p:sp>
          <p:nvSpPr>
            <p:cNvPr id="15" name="Rechteck 14"/>
            <p:cNvSpPr/>
            <p:nvPr/>
          </p:nvSpPr>
          <p:spPr>
            <a:xfrm>
              <a:off x="10505155" y="-9527"/>
              <a:ext cx="1686844" cy="168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https://feuerwehr-zeilsheim.de/wp-content/uploads/2020/05/cropped-Bild1-300x293-1-1-150x15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9283" y="119520"/>
              <a:ext cx="1428750" cy="14287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18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055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826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3580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620486"/>
            <a:ext cx="5181600" cy="555647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620486"/>
            <a:ext cx="5181600" cy="555647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5" name="Gruppieren 4"/>
          <p:cNvGrpSpPr/>
          <p:nvPr/>
        </p:nvGrpSpPr>
        <p:grpSpPr>
          <a:xfrm rot="20560521">
            <a:off x="10549743" y="49133"/>
            <a:ext cx="2389505" cy="6858000"/>
            <a:chOff x="8607335" y="0"/>
            <a:chExt cx="2389505" cy="6858000"/>
          </a:xfrm>
        </p:grpSpPr>
        <p:sp>
          <p:nvSpPr>
            <p:cNvPr id="6" name="Parallelogramm 5"/>
            <p:cNvSpPr/>
            <p:nvPr/>
          </p:nvSpPr>
          <p:spPr>
            <a:xfrm>
              <a:off x="8670835" y="0"/>
              <a:ext cx="2326005" cy="6858000"/>
            </a:xfrm>
            <a:prstGeom prst="parallelogram">
              <a:avLst>
                <a:gd name="adj" fmla="val 9271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Parallelogramm 6"/>
            <p:cNvSpPr/>
            <p:nvPr/>
          </p:nvSpPr>
          <p:spPr>
            <a:xfrm>
              <a:off x="8607335" y="0"/>
              <a:ext cx="2326005" cy="6858000"/>
            </a:xfrm>
            <a:prstGeom prst="parallelogram">
              <a:avLst>
                <a:gd name="adj" fmla="val 92713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1134727" y="263136"/>
            <a:ext cx="1038018" cy="1038018"/>
            <a:chOff x="10505155" y="-9527"/>
            <a:chExt cx="1686844" cy="1686844"/>
          </a:xfrm>
          <a:effectLst/>
        </p:grpSpPr>
        <p:sp>
          <p:nvSpPr>
            <p:cNvPr id="9" name="Rechteck 8"/>
            <p:cNvSpPr/>
            <p:nvPr/>
          </p:nvSpPr>
          <p:spPr>
            <a:xfrm>
              <a:off x="10505155" y="-9527"/>
              <a:ext cx="1686844" cy="168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0" name="Picture 2" descr="https://feuerwehr-zeilsheim.de/wp-content/uploads/2020/05/cropped-Bild1-300x293-1-1-150x15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9283" y="119520"/>
              <a:ext cx="1428750" cy="14287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1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096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3384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86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636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528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89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7876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512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-1" y="263136"/>
            <a:ext cx="12192001" cy="1037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7936" cy="769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429424"/>
            <a:ext cx="10515600" cy="4747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13" name="Gruppieren 12"/>
          <p:cNvGrpSpPr/>
          <p:nvPr/>
        </p:nvGrpSpPr>
        <p:grpSpPr>
          <a:xfrm rot="20560521">
            <a:off x="10549743" y="49133"/>
            <a:ext cx="2389505" cy="6858000"/>
            <a:chOff x="8607335" y="0"/>
            <a:chExt cx="2389505" cy="6858000"/>
          </a:xfrm>
        </p:grpSpPr>
        <p:sp>
          <p:nvSpPr>
            <p:cNvPr id="11" name="Parallelogramm 10"/>
            <p:cNvSpPr/>
            <p:nvPr/>
          </p:nvSpPr>
          <p:spPr>
            <a:xfrm>
              <a:off x="8670835" y="0"/>
              <a:ext cx="2326005" cy="6858000"/>
            </a:xfrm>
            <a:prstGeom prst="parallelogram">
              <a:avLst>
                <a:gd name="adj" fmla="val 9271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Parallelogramm 11"/>
            <p:cNvSpPr/>
            <p:nvPr/>
          </p:nvSpPr>
          <p:spPr>
            <a:xfrm>
              <a:off x="8607335" y="0"/>
              <a:ext cx="2326005" cy="6858000"/>
            </a:xfrm>
            <a:prstGeom prst="parallelogram">
              <a:avLst>
                <a:gd name="adj" fmla="val 92713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1134727" y="263136"/>
            <a:ext cx="1038018" cy="1038018"/>
            <a:chOff x="10505155" y="-9527"/>
            <a:chExt cx="1686844" cy="1686844"/>
          </a:xfrm>
          <a:effectLst/>
        </p:grpSpPr>
        <p:sp>
          <p:nvSpPr>
            <p:cNvPr id="9" name="Rechteck 8"/>
            <p:cNvSpPr/>
            <p:nvPr/>
          </p:nvSpPr>
          <p:spPr>
            <a:xfrm>
              <a:off x="10505155" y="-9527"/>
              <a:ext cx="1686844" cy="168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0" name="Picture 2" descr="https://feuerwehr-zeilsheim.de/wp-content/uploads/2020/05/cropped-Bild1-300x293-1-1-150x150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9283" y="119520"/>
              <a:ext cx="1428750" cy="14287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feld 6"/>
          <p:cNvSpPr txBox="1"/>
          <p:nvPr/>
        </p:nvSpPr>
        <p:spPr>
          <a:xfrm>
            <a:off x="3878942" y="6400412"/>
            <a:ext cx="4126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Freiwillige Feuerwehr Stadt Frankfurt am Main - Zeilsheim</a:t>
            </a:r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8382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9A1760-0AED-4019-B844-B5E2BA726639}" type="datetimeFigureOut">
              <a:rPr lang="de-DE" smtClean="0"/>
              <a:pPr/>
              <a:t>04.03.2025</a:t>
            </a:fld>
            <a:endParaRPr lang="de-DE" dirty="0"/>
          </a:p>
        </p:txBody>
      </p:sp>
      <p:sp>
        <p:nvSpPr>
          <p:cNvPr id="17" name="Foliennummernplatzhalter 5"/>
          <p:cNvSpPr txBox="1">
            <a:spLocks/>
          </p:cNvSpPr>
          <p:nvPr/>
        </p:nvSpPr>
        <p:spPr>
          <a:xfrm>
            <a:off x="86106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50ADE3-0D36-4BDF-88C9-A6E14E91B4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5458" y="5802560"/>
            <a:ext cx="1572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288DA5-F23E-4AB7-BBAE-32442F289A80}" type="datetime2">
              <a:rPr lang="de-DE" sz="1100" smtClean="0">
                <a:solidFill>
                  <a:schemeClr val="bg1"/>
                </a:solidFill>
              </a:rPr>
              <a:t>Dienstag, 4. März 2025</a:t>
            </a:fld>
            <a:endParaRPr lang="de-DE" sz="1100" dirty="0">
              <a:solidFill>
                <a:schemeClr val="bg1"/>
              </a:solidFill>
            </a:endParaRPr>
          </a:p>
          <a:p>
            <a:fld id="{049AF9F7-3CBA-4D12-A69D-8001F199FF96}" type="datetime10">
              <a:rPr lang="de-DE" sz="1100" smtClean="0">
                <a:solidFill>
                  <a:schemeClr val="bg1"/>
                </a:solidFill>
              </a:rPr>
              <a:t>17:57</a:t>
            </a:fld>
            <a:r>
              <a:rPr lang="de-DE" sz="1100" dirty="0">
                <a:solidFill>
                  <a:schemeClr val="bg1"/>
                </a:solidFill>
              </a:rPr>
              <a:t> Uhr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5458" y="5802560"/>
            <a:ext cx="1572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288DA5-F23E-4AB7-BBAE-32442F289A80}" type="datetime2">
              <a:rPr lang="de-DE" sz="1100" smtClean="0">
                <a:solidFill>
                  <a:schemeClr val="bg1"/>
                </a:solidFill>
              </a:rPr>
              <a:t>Dienstag, 4. März 2025</a:t>
            </a:fld>
            <a:endParaRPr lang="de-DE" sz="1100" dirty="0">
              <a:solidFill>
                <a:schemeClr val="bg1"/>
              </a:solidFill>
            </a:endParaRPr>
          </a:p>
          <a:p>
            <a:fld id="{049AF9F7-3CBA-4D12-A69D-8001F199FF96}" type="datetime10">
              <a:rPr lang="de-DE" sz="1100" smtClean="0">
                <a:solidFill>
                  <a:schemeClr val="bg1"/>
                </a:solidFill>
              </a:rPr>
              <a:t>17:57</a:t>
            </a:fld>
            <a:r>
              <a:rPr lang="de-DE" sz="1100" dirty="0">
                <a:solidFill>
                  <a:schemeClr val="bg1"/>
                </a:solidFill>
              </a:rPr>
              <a:t> Uhr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5458" y="5802560"/>
            <a:ext cx="1572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288DA5-F23E-4AB7-BBAE-32442F289A80}" type="datetime2">
              <a:rPr lang="de-DE" sz="1100" smtClean="0">
                <a:solidFill>
                  <a:schemeClr val="bg1"/>
                </a:solidFill>
              </a:rPr>
              <a:t>Dienstag, 4. März 2025</a:t>
            </a:fld>
            <a:endParaRPr lang="de-DE" sz="1100" dirty="0">
              <a:solidFill>
                <a:schemeClr val="bg1"/>
              </a:solidFill>
            </a:endParaRPr>
          </a:p>
          <a:p>
            <a:fld id="{049AF9F7-3CBA-4D12-A69D-8001F199FF96}" type="datetime10">
              <a:rPr lang="de-DE" sz="1100" smtClean="0">
                <a:solidFill>
                  <a:schemeClr val="bg1"/>
                </a:solidFill>
              </a:rPr>
              <a:t>17:57</a:t>
            </a:fld>
            <a:r>
              <a:rPr lang="de-DE" sz="1100" dirty="0">
                <a:solidFill>
                  <a:schemeClr val="bg1"/>
                </a:solidFill>
              </a:rPr>
              <a:t> Uhr</a:t>
            </a:r>
          </a:p>
        </p:txBody>
      </p:sp>
    </p:spTree>
    <p:extLst>
      <p:ext uri="{BB962C8B-B14F-4D97-AF65-F5344CB8AC3E}">
        <p14:creationId xmlns:p14="http://schemas.microsoft.com/office/powerpoint/2010/main" val="25259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Sitz- und </a:t>
            </a:r>
            <a:r>
              <a:rPr lang="de-DE" sz="4400" dirty="0" err="1"/>
              <a:t>Antreteordnung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nach </a:t>
            </a:r>
            <a:r>
              <a:rPr lang="de-DE" dirty="0" err="1"/>
              <a:t>FwDV</a:t>
            </a:r>
            <a:r>
              <a:rPr lang="de-DE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2852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Antreteordnung</a:t>
            </a:r>
            <a:r>
              <a:rPr lang="de-DE" dirty="0"/>
              <a:t>: Gruppe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613787"/>
            <a:ext cx="10737906" cy="411060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1383916" y="1921079"/>
            <a:ext cx="4781724" cy="3523376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1668044" y="2554531"/>
            <a:ext cx="2122590" cy="760164"/>
            <a:chOff x="4784986" y="3682767"/>
            <a:chExt cx="2122590" cy="760164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9" name="Gerader Verbinder 8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ieren 21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3" name="Gerader Verbinder 22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5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7" name="Gerader Verbinder 26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31" name="Gerader Verbinder 30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uppieren 34"/>
          <p:cNvGrpSpPr/>
          <p:nvPr/>
        </p:nvGrpSpPr>
        <p:grpSpPr>
          <a:xfrm>
            <a:off x="-454546" y="2554530"/>
            <a:ext cx="2122590" cy="760164"/>
            <a:chOff x="4784986" y="3682767"/>
            <a:chExt cx="2122590" cy="760164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49" name="Gerader Verbinder 48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46" name="Gerader Verbinder 45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43" name="Gerader Verbinder 42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en 38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40" name="Gerader Verbinder 39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uppieren 51"/>
          <p:cNvGrpSpPr/>
          <p:nvPr/>
        </p:nvGrpSpPr>
        <p:grpSpPr>
          <a:xfrm>
            <a:off x="-1515841" y="2554529"/>
            <a:ext cx="1061295" cy="760164"/>
            <a:chOff x="5846281" y="3682767"/>
            <a:chExt cx="1061295" cy="760164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66" name="Gerader Verbinder 65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/>
            <p:cNvGrpSpPr/>
            <p:nvPr/>
          </p:nvGrpSpPr>
          <p:grpSpPr>
            <a:xfrm>
              <a:off x="5846281" y="3682767"/>
              <a:ext cx="530647" cy="739427"/>
              <a:chOff x="6376929" y="3682767"/>
              <a:chExt cx="530647" cy="739427"/>
            </a:xfrm>
          </p:grpSpPr>
          <p:cxnSp>
            <p:nvCxnSpPr>
              <p:cNvPr id="63" name="Gerader Verbinder 62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uppieren 127"/>
          <p:cNvGrpSpPr/>
          <p:nvPr/>
        </p:nvGrpSpPr>
        <p:grpSpPr>
          <a:xfrm>
            <a:off x="1668044" y="3999492"/>
            <a:ext cx="2122590" cy="760164"/>
            <a:chOff x="4784986" y="3682767"/>
            <a:chExt cx="2122590" cy="760164"/>
          </a:xfrm>
        </p:grpSpPr>
        <p:grpSp>
          <p:nvGrpSpPr>
            <p:cNvPr id="129" name="Gruppieren 128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42" name="Gerader Verbinder 141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r Verbinder 142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r Verbinder 143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ieren 129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39" name="Gerader Verbinder 138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uppieren 130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36" name="Gerader Verbinder 135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r Verbinder 136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pieren 131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33" name="Gerader Verbinder 132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ieren 144"/>
          <p:cNvGrpSpPr/>
          <p:nvPr/>
        </p:nvGrpSpPr>
        <p:grpSpPr>
          <a:xfrm>
            <a:off x="-454546" y="3999491"/>
            <a:ext cx="2122590" cy="760164"/>
            <a:chOff x="4784986" y="3682767"/>
            <a:chExt cx="2122590" cy="760164"/>
          </a:xfrm>
        </p:grpSpPr>
        <p:grpSp>
          <p:nvGrpSpPr>
            <p:cNvPr id="146" name="Gruppieren 145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59" name="Gerader Verbinder 158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r Verbinder 159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r Verbinder 160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uppieren 146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56" name="Gerader Verbinder 155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r Verbinder 156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r Verbinder 157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uppieren 147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53" name="Gerader Verbinder 152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r Verbinder 153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r Verbinder 154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uppieren 148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50" name="Gerader Verbinder 149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r Verbinder 150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r Verbinder 151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uppieren 161"/>
          <p:cNvGrpSpPr/>
          <p:nvPr/>
        </p:nvGrpSpPr>
        <p:grpSpPr>
          <a:xfrm>
            <a:off x="-1515841" y="3999490"/>
            <a:ext cx="1061295" cy="760164"/>
            <a:chOff x="5846281" y="3682767"/>
            <a:chExt cx="1061295" cy="760164"/>
          </a:xfrm>
        </p:grpSpPr>
        <p:grpSp>
          <p:nvGrpSpPr>
            <p:cNvPr id="163" name="Gruppieren 162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67" name="Gerader Verbinder 166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r Verbinder 167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r Verbinder 168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uppieren 163"/>
            <p:cNvGrpSpPr/>
            <p:nvPr/>
          </p:nvGrpSpPr>
          <p:grpSpPr>
            <a:xfrm>
              <a:off x="5846281" y="3682767"/>
              <a:ext cx="530647" cy="739427"/>
              <a:chOff x="6376929" y="3682767"/>
              <a:chExt cx="530647" cy="739427"/>
            </a:xfrm>
          </p:grpSpPr>
          <p:cxnSp>
            <p:nvCxnSpPr>
              <p:cNvPr id="165" name="Gerader Verbinder 164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r Verbinder 165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uppieren 178"/>
          <p:cNvGrpSpPr/>
          <p:nvPr/>
        </p:nvGrpSpPr>
        <p:grpSpPr>
          <a:xfrm>
            <a:off x="3482974" y="2158659"/>
            <a:ext cx="387663" cy="182880"/>
            <a:chOff x="6458243" y="2689859"/>
            <a:chExt cx="387663" cy="182880"/>
          </a:xfrm>
        </p:grpSpPr>
        <p:cxnSp>
          <p:nvCxnSpPr>
            <p:cNvPr id="172" name="Gerader Verbinder 171"/>
            <p:cNvCxnSpPr/>
            <p:nvPr/>
          </p:nvCxnSpPr>
          <p:spPr>
            <a:xfrm>
              <a:off x="6477000" y="2781300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>
            <a:xfrm rot="900000">
              <a:off x="6470768" y="2828633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>
            <a:xfrm rot="1800000">
              <a:off x="6458243" y="2872739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ieren 177"/>
            <p:cNvGrpSpPr/>
            <p:nvPr/>
          </p:nvGrpSpPr>
          <p:grpSpPr>
            <a:xfrm flipV="1">
              <a:off x="6461389" y="2689859"/>
              <a:ext cx="384517" cy="91439"/>
              <a:chOff x="6610643" y="2933700"/>
              <a:chExt cx="384517" cy="91439"/>
            </a:xfrm>
          </p:grpSpPr>
          <p:cxnSp>
            <p:nvCxnSpPr>
              <p:cNvPr id="175" name="Gerader Verbinder 174"/>
              <p:cNvCxnSpPr/>
              <p:nvPr/>
            </p:nvCxnSpPr>
            <p:spPr>
              <a:xfrm>
                <a:off x="6629400" y="29337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r Verbinder 175"/>
              <p:cNvCxnSpPr/>
              <p:nvPr/>
            </p:nvCxnSpPr>
            <p:spPr>
              <a:xfrm rot="900000">
                <a:off x="6623168" y="29810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r Verbinder 176"/>
              <p:cNvCxnSpPr/>
              <p:nvPr/>
            </p:nvCxnSpPr>
            <p:spPr>
              <a:xfrm rot="1800000">
                <a:off x="6610643" y="30251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0" name="Flussdiagramm: Verzögerung 169"/>
          <p:cNvSpPr/>
          <p:nvPr/>
        </p:nvSpPr>
        <p:spPr>
          <a:xfrm>
            <a:off x="3440900" y="2036266"/>
            <a:ext cx="127000" cy="427666"/>
          </a:xfrm>
          <a:prstGeom prst="flowChartDelay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0" name="Gruppieren 179"/>
          <p:cNvGrpSpPr/>
          <p:nvPr/>
        </p:nvGrpSpPr>
        <p:grpSpPr>
          <a:xfrm>
            <a:off x="3486120" y="4982112"/>
            <a:ext cx="387663" cy="182880"/>
            <a:chOff x="6458243" y="2689859"/>
            <a:chExt cx="387663" cy="182880"/>
          </a:xfrm>
        </p:grpSpPr>
        <p:cxnSp>
          <p:nvCxnSpPr>
            <p:cNvPr id="181" name="Gerader Verbinder 180"/>
            <p:cNvCxnSpPr/>
            <p:nvPr/>
          </p:nvCxnSpPr>
          <p:spPr>
            <a:xfrm>
              <a:off x="6477000" y="2781300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r Verbinder 181"/>
            <p:cNvCxnSpPr/>
            <p:nvPr/>
          </p:nvCxnSpPr>
          <p:spPr>
            <a:xfrm rot="900000">
              <a:off x="6470768" y="2828633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r Verbinder 182"/>
            <p:cNvCxnSpPr/>
            <p:nvPr/>
          </p:nvCxnSpPr>
          <p:spPr>
            <a:xfrm rot="1800000">
              <a:off x="6458243" y="2872739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uppieren 183"/>
            <p:cNvGrpSpPr/>
            <p:nvPr/>
          </p:nvGrpSpPr>
          <p:grpSpPr>
            <a:xfrm flipV="1">
              <a:off x="6461389" y="2689859"/>
              <a:ext cx="384517" cy="91439"/>
              <a:chOff x="6610643" y="2933700"/>
              <a:chExt cx="384517" cy="91439"/>
            </a:xfrm>
          </p:grpSpPr>
          <p:cxnSp>
            <p:nvCxnSpPr>
              <p:cNvPr id="185" name="Gerader Verbinder 184"/>
              <p:cNvCxnSpPr/>
              <p:nvPr/>
            </p:nvCxnSpPr>
            <p:spPr>
              <a:xfrm>
                <a:off x="6629400" y="29337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/>
              <p:cNvCxnSpPr/>
              <p:nvPr/>
            </p:nvCxnSpPr>
            <p:spPr>
              <a:xfrm rot="900000">
                <a:off x="6623168" y="29810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/>
              <p:cNvCxnSpPr/>
              <p:nvPr/>
            </p:nvCxnSpPr>
            <p:spPr>
              <a:xfrm rot="1800000">
                <a:off x="6610643" y="30251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Flussdiagramm: Verzögerung 187"/>
          <p:cNvSpPr/>
          <p:nvPr/>
        </p:nvSpPr>
        <p:spPr>
          <a:xfrm>
            <a:off x="3444046" y="4859719"/>
            <a:ext cx="127000" cy="427666"/>
          </a:xfrm>
          <a:prstGeom prst="flowChartDelay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3" name="Rechteck 292"/>
          <p:cNvSpPr/>
          <p:nvPr/>
        </p:nvSpPr>
        <p:spPr>
          <a:xfrm rot="5400000">
            <a:off x="-1496084" y="1624489"/>
            <a:ext cx="3905129" cy="3992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5" name="Gerade Verbindung mit Pfeil 294"/>
          <p:cNvCxnSpPr/>
          <p:nvPr/>
        </p:nvCxnSpPr>
        <p:spPr>
          <a:xfrm>
            <a:off x="4033886" y="2554529"/>
            <a:ext cx="1981200" cy="0"/>
          </a:xfrm>
          <a:prstGeom prst="straightConnector1">
            <a:avLst/>
          </a:prstGeom>
          <a:ln w="635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feld 295"/>
          <p:cNvSpPr txBox="1"/>
          <p:nvPr/>
        </p:nvSpPr>
        <p:spPr>
          <a:xfrm>
            <a:off x="4622933" y="2244188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ca. 2m</a:t>
            </a:r>
          </a:p>
        </p:txBody>
      </p:sp>
      <p:grpSp>
        <p:nvGrpSpPr>
          <p:cNvPr id="316" name="Gruppieren 315"/>
          <p:cNvGrpSpPr/>
          <p:nvPr/>
        </p:nvGrpSpPr>
        <p:grpSpPr>
          <a:xfrm>
            <a:off x="6281165" y="2155432"/>
            <a:ext cx="4098130" cy="3366564"/>
            <a:chOff x="4007465" y="5947116"/>
            <a:chExt cx="6965068" cy="5721719"/>
          </a:xfrm>
        </p:grpSpPr>
        <p:grpSp>
          <p:nvGrpSpPr>
            <p:cNvPr id="297" name="Gruppieren 296"/>
            <p:cNvGrpSpPr/>
            <p:nvPr/>
          </p:nvGrpSpPr>
          <p:grpSpPr>
            <a:xfrm>
              <a:off x="5877197" y="7585134"/>
              <a:ext cx="1440612" cy="1440612"/>
              <a:chOff x="1000664" y="629728"/>
              <a:chExt cx="1440612" cy="1440612"/>
            </a:xfrm>
          </p:grpSpPr>
          <p:sp>
            <p:nvSpPr>
              <p:cNvPr id="309" name="Raute 308"/>
              <p:cNvSpPr/>
              <p:nvPr/>
            </p:nvSpPr>
            <p:spPr>
              <a:xfrm>
                <a:off x="1000664" y="629728"/>
                <a:ext cx="1440612" cy="1440612"/>
              </a:xfrm>
              <a:prstGeom prst="diamond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400" b="1" dirty="0"/>
                  <a:t>A</a:t>
                </a:r>
              </a:p>
            </p:txBody>
          </p:sp>
          <p:sp>
            <p:nvSpPr>
              <p:cNvPr id="310" name="Gleichschenkliges Dreieck 309"/>
              <p:cNvSpPr/>
              <p:nvPr/>
            </p:nvSpPr>
            <p:spPr>
              <a:xfrm>
                <a:off x="1429784" y="629728"/>
                <a:ext cx="582372" cy="293298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00"/>
              </a:p>
            </p:txBody>
          </p:sp>
        </p:grpSp>
        <p:grpSp>
          <p:nvGrpSpPr>
            <p:cNvPr id="298" name="Gruppieren 297"/>
            <p:cNvGrpSpPr/>
            <p:nvPr/>
          </p:nvGrpSpPr>
          <p:grpSpPr>
            <a:xfrm>
              <a:off x="7746929" y="7585134"/>
              <a:ext cx="1440612" cy="1440612"/>
              <a:chOff x="2870396" y="629728"/>
              <a:chExt cx="1440612" cy="1440612"/>
            </a:xfrm>
          </p:grpSpPr>
          <p:sp>
            <p:nvSpPr>
              <p:cNvPr id="307" name="Raute 306"/>
              <p:cNvSpPr/>
              <p:nvPr/>
            </p:nvSpPr>
            <p:spPr>
              <a:xfrm>
                <a:off x="2870396" y="629728"/>
                <a:ext cx="1440612" cy="1440612"/>
              </a:xfrm>
              <a:prstGeom prst="diamond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400" b="1" dirty="0"/>
                  <a:t>W</a:t>
                </a:r>
              </a:p>
            </p:txBody>
          </p:sp>
          <p:sp>
            <p:nvSpPr>
              <p:cNvPr id="308" name="Gleichschenkliges Dreieck 307"/>
              <p:cNvSpPr/>
              <p:nvPr/>
            </p:nvSpPr>
            <p:spPr>
              <a:xfrm>
                <a:off x="3299516" y="629728"/>
                <a:ext cx="582372" cy="293298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00"/>
              </a:p>
            </p:txBody>
          </p:sp>
        </p:grpSp>
        <p:grpSp>
          <p:nvGrpSpPr>
            <p:cNvPr id="299" name="Gruppieren 298"/>
            <p:cNvGrpSpPr/>
            <p:nvPr/>
          </p:nvGrpSpPr>
          <p:grpSpPr>
            <a:xfrm>
              <a:off x="9531921" y="7585134"/>
              <a:ext cx="1440612" cy="1440612"/>
              <a:chOff x="4655388" y="629728"/>
              <a:chExt cx="1440612" cy="1440612"/>
            </a:xfrm>
          </p:grpSpPr>
          <p:sp>
            <p:nvSpPr>
              <p:cNvPr id="305" name="Raute 304"/>
              <p:cNvSpPr/>
              <p:nvPr/>
            </p:nvSpPr>
            <p:spPr>
              <a:xfrm>
                <a:off x="4655388" y="629728"/>
                <a:ext cx="1440612" cy="1440612"/>
              </a:xfrm>
              <a:prstGeom prst="diamond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400" b="1" dirty="0"/>
                  <a:t>S</a:t>
                </a:r>
              </a:p>
            </p:txBody>
          </p:sp>
          <p:sp>
            <p:nvSpPr>
              <p:cNvPr id="306" name="Gleichschenkliges Dreieck 305"/>
              <p:cNvSpPr/>
              <p:nvPr/>
            </p:nvSpPr>
            <p:spPr>
              <a:xfrm>
                <a:off x="5084508" y="629728"/>
                <a:ext cx="582372" cy="293298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00"/>
              </a:p>
            </p:txBody>
          </p:sp>
        </p:grpSp>
        <p:sp>
          <p:nvSpPr>
            <p:cNvPr id="300" name="Raute 299"/>
            <p:cNvSpPr/>
            <p:nvPr/>
          </p:nvSpPr>
          <p:spPr>
            <a:xfrm>
              <a:off x="5877197" y="5947116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A</a:t>
              </a:r>
            </a:p>
          </p:txBody>
        </p:sp>
        <p:sp>
          <p:nvSpPr>
            <p:cNvPr id="301" name="Raute 300"/>
            <p:cNvSpPr/>
            <p:nvPr/>
          </p:nvSpPr>
          <p:spPr>
            <a:xfrm>
              <a:off x="7746929" y="5947116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W</a:t>
              </a:r>
            </a:p>
          </p:txBody>
        </p:sp>
        <p:sp>
          <p:nvSpPr>
            <p:cNvPr id="302" name="Raute 301"/>
            <p:cNvSpPr/>
            <p:nvPr/>
          </p:nvSpPr>
          <p:spPr>
            <a:xfrm>
              <a:off x="9531921" y="5947116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S</a:t>
              </a:r>
            </a:p>
          </p:txBody>
        </p:sp>
        <p:sp>
          <p:nvSpPr>
            <p:cNvPr id="303" name="Raute 302"/>
            <p:cNvSpPr/>
            <p:nvPr/>
          </p:nvSpPr>
          <p:spPr>
            <a:xfrm>
              <a:off x="4007465" y="7602749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/>
                <a:t>Ma</a:t>
              </a:r>
            </a:p>
          </p:txBody>
        </p:sp>
        <p:sp>
          <p:nvSpPr>
            <p:cNvPr id="304" name="Raute 303"/>
            <p:cNvSpPr/>
            <p:nvPr/>
          </p:nvSpPr>
          <p:spPr>
            <a:xfrm>
              <a:off x="4007465" y="5964730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 err="1"/>
                <a:t>Me</a:t>
              </a:r>
              <a:endParaRPr lang="de-DE" sz="1200" b="1" dirty="0"/>
            </a:p>
          </p:txBody>
        </p:sp>
        <p:grpSp>
          <p:nvGrpSpPr>
            <p:cNvPr id="311" name="Gruppieren 310"/>
            <p:cNvGrpSpPr/>
            <p:nvPr/>
          </p:nvGrpSpPr>
          <p:grpSpPr>
            <a:xfrm>
              <a:off x="5828737" y="9891793"/>
              <a:ext cx="1440612" cy="1777042"/>
              <a:chOff x="8225372" y="293298"/>
              <a:chExt cx="1440612" cy="1777042"/>
            </a:xfrm>
          </p:grpSpPr>
          <p:sp>
            <p:nvSpPr>
              <p:cNvPr id="312" name="Raute 311"/>
              <p:cNvSpPr/>
              <p:nvPr/>
            </p:nvSpPr>
            <p:spPr>
              <a:xfrm>
                <a:off x="8225372" y="629728"/>
                <a:ext cx="1440612" cy="1440612"/>
              </a:xfrm>
              <a:prstGeom prst="diamond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400" b="1" dirty="0"/>
              </a:p>
            </p:txBody>
          </p:sp>
          <p:sp>
            <p:nvSpPr>
              <p:cNvPr id="313" name="Gleichschenkliges Dreieck 312"/>
              <p:cNvSpPr/>
              <p:nvPr/>
            </p:nvSpPr>
            <p:spPr>
              <a:xfrm>
                <a:off x="8654492" y="629728"/>
                <a:ext cx="582372" cy="293298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00"/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8615759" y="293298"/>
                <a:ext cx="258793" cy="2587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00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8999720" y="293298"/>
                <a:ext cx="258793" cy="2587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2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Antreteordnung</a:t>
            </a:r>
            <a:r>
              <a:rPr lang="de-DE" dirty="0"/>
              <a:t>: von der Gruppe zur Staffel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613787"/>
            <a:ext cx="10737906" cy="4110605"/>
          </a:xfrm>
          <a:prstGeom prst="rect">
            <a:avLst/>
          </a:prstGeom>
        </p:spPr>
      </p:pic>
      <p:cxnSp>
        <p:nvCxnSpPr>
          <p:cNvPr id="295" name="Gerade Verbindung mit Pfeil 294"/>
          <p:cNvCxnSpPr/>
          <p:nvPr/>
        </p:nvCxnSpPr>
        <p:spPr>
          <a:xfrm>
            <a:off x="4033886" y="2554529"/>
            <a:ext cx="1981200" cy="0"/>
          </a:xfrm>
          <a:prstGeom prst="straightConnector1">
            <a:avLst/>
          </a:prstGeom>
          <a:ln w="635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feld 295"/>
          <p:cNvSpPr txBox="1"/>
          <p:nvPr/>
        </p:nvSpPr>
        <p:spPr>
          <a:xfrm>
            <a:off x="4622933" y="2244188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ca. 2m</a:t>
            </a:r>
          </a:p>
        </p:txBody>
      </p:sp>
      <p:grpSp>
        <p:nvGrpSpPr>
          <p:cNvPr id="297" name="Gruppieren 296"/>
          <p:cNvGrpSpPr/>
          <p:nvPr/>
        </p:nvGrpSpPr>
        <p:grpSpPr>
          <a:xfrm>
            <a:off x="7381284" y="3119214"/>
            <a:ext cx="847632" cy="847632"/>
            <a:chOff x="1000664" y="629728"/>
            <a:chExt cx="1440612" cy="1440612"/>
          </a:xfrm>
        </p:grpSpPr>
        <p:sp>
          <p:nvSpPr>
            <p:cNvPr id="309" name="Raute 308"/>
            <p:cNvSpPr/>
            <p:nvPr/>
          </p:nvSpPr>
          <p:spPr>
            <a:xfrm>
              <a:off x="1000664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A</a:t>
              </a:r>
            </a:p>
          </p:txBody>
        </p:sp>
        <p:sp>
          <p:nvSpPr>
            <p:cNvPr id="310" name="Gleichschenkliges Dreieck 309"/>
            <p:cNvSpPr/>
            <p:nvPr/>
          </p:nvSpPr>
          <p:spPr>
            <a:xfrm>
              <a:off x="1429784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grpSp>
        <p:nvGrpSpPr>
          <p:cNvPr id="298" name="Gruppieren 297"/>
          <p:cNvGrpSpPr/>
          <p:nvPr/>
        </p:nvGrpSpPr>
        <p:grpSpPr>
          <a:xfrm>
            <a:off x="8481403" y="3119214"/>
            <a:ext cx="847632" cy="847632"/>
            <a:chOff x="2870396" y="629728"/>
            <a:chExt cx="1440612" cy="1440612"/>
          </a:xfrm>
        </p:grpSpPr>
        <p:sp>
          <p:nvSpPr>
            <p:cNvPr id="307" name="Raute 306"/>
            <p:cNvSpPr/>
            <p:nvPr/>
          </p:nvSpPr>
          <p:spPr>
            <a:xfrm>
              <a:off x="2870396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W</a:t>
              </a:r>
            </a:p>
          </p:txBody>
        </p:sp>
        <p:sp>
          <p:nvSpPr>
            <p:cNvPr id="308" name="Gleichschenkliges Dreieck 307"/>
            <p:cNvSpPr/>
            <p:nvPr/>
          </p:nvSpPr>
          <p:spPr>
            <a:xfrm>
              <a:off x="3299516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grpSp>
        <p:nvGrpSpPr>
          <p:cNvPr id="299" name="Gruppieren 298"/>
          <p:cNvGrpSpPr/>
          <p:nvPr/>
        </p:nvGrpSpPr>
        <p:grpSpPr>
          <a:xfrm>
            <a:off x="9531663" y="3119214"/>
            <a:ext cx="847632" cy="847632"/>
            <a:chOff x="4655388" y="629728"/>
            <a:chExt cx="1440612" cy="1440612"/>
          </a:xfrm>
        </p:grpSpPr>
        <p:sp>
          <p:nvSpPr>
            <p:cNvPr id="305" name="Raute 304"/>
            <p:cNvSpPr/>
            <p:nvPr/>
          </p:nvSpPr>
          <p:spPr>
            <a:xfrm>
              <a:off x="4655388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S</a:t>
              </a:r>
            </a:p>
          </p:txBody>
        </p:sp>
        <p:sp>
          <p:nvSpPr>
            <p:cNvPr id="306" name="Gleichschenkliges Dreieck 305"/>
            <p:cNvSpPr/>
            <p:nvPr/>
          </p:nvSpPr>
          <p:spPr>
            <a:xfrm>
              <a:off x="5084508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sp>
        <p:nvSpPr>
          <p:cNvPr id="300" name="Raute 299"/>
          <p:cNvSpPr/>
          <p:nvPr/>
        </p:nvSpPr>
        <p:spPr>
          <a:xfrm>
            <a:off x="7381284" y="2155432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A</a:t>
            </a:r>
          </a:p>
        </p:txBody>
      </p:sp>
      <p:sp>
        <p:nvSpPr>
          <p:cNvPr id="301" name="Raute 300"/>
          <p:cNvSpPr/>
          <p:nvPr/>
        </p:nvSpPr>
        <p:spPr>
          <a:xfrm>
            <a:off x="8481403" y="2155432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W</a:t>
            </a:r>
          </a:p>
        </p:txBody>
      </p:sp>
      <p:sp>
        <p:nvSpPr>
          <p:cNvPr id="302" name="Raute 301"/>
          <p:cNvSpPr/>
          <p:nvPr/>
        </p:nvSpPr>
        <p:spPr>
          <a:xfrm>
            <a:off x="9531663" y="2155432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S</a:t>
            </a:r>
          </a:p>
        </p:txBody>
      </p:sp>
      <p:sp>
        <p:nvSpPr>
          <p:cNvPr id="303" name="Raute 302"/>
          <p:cNvSpPr/>
          <p:nvPr/>
        </p:nvSpPr>
        <p:spPr>
          <a:xfrm>
            <a:off x="6281165" y="3129579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/>
              <a:t>Ma</a:t>
            </a:r>
          </a:p>
        </p:txBody>
      </p:sp>
      <p:sp>
        <p:nvSpPr>
          <p:cNvPr id="304" name="Raute 303"/>
          <p:cNvSpPr/>
          <p:nvPr/>
        </p:nvSpPr>
        <p:spPr>
          <a:xfrm>
            <a:off x="6281165" y="2165796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err="1"/>
              <a:t>Me</a:t>
            </a:r>
            <a:endParaRPr lang="de-DE" sz="1200" b="1" dirty="0"/>
          </a:p>
        </p:txBody>
      </p:sp>
      <p:grpSp>
        <p:nvGrpSpPr>
          <p:cNvPr id="311" name="Gruppieren 310"/>
          <p:cNvGrpSpPr/>
          <p:nvPr/>
        </p:nvGrpSpPr>
        <p:grpSpPr>
          <a:xfrm>
            <a:off x="7352771" y="4476414"/>
            <a:ext cx="847632" cy="1045582"/>
            <a:chOff x="8225372" y="293298"/>
            <a:chExt cx="1440612" cy="1777042"/>
          </a:xfrm>
        </p:grpSpPr>
        <p:sp>
          <p:nvSpPr>
            <p:cNvPr id="312" name="Raute 311"/>
            <p:cNvSpPr/>
            <p:nvPr/>
          </p:nvSpPr>
          <p:spPr>
            <a:xfrm>
              <a:off x="8225372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400" b="1" dirty="0"/>
            </a:p>
          </p:txBody>
        </p:sp>
        <p:sp>
          <p:nvSpPr>
            <p:cNvPr id="313" name="Gleichschenkliges Dreieck 312"/>
            <p:cNvSpPr/>
            <p:nvPr/>
          </p:nvSpPr>
          <p:spPr>
            <a:xfrm>
              <a:off x="8654492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314" name="Ellipse 313"/>
            <p:cNvSpPr/>
            <p:nvPr/>
          </p:nvSpPr>
          <p:spPr>
            <a:xfrm>
              <a:off x="8615759" y="293298"/>
              <a:ext cx="258793" cy="2587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315" name="Ellipse 314"/>
            <p:cNvSpPr/>
            <p:nvPr/>
          </p:nvSpPr>
          <p:spPr>
            <a:xfrm>
              <a:off x="8999720" y="293298"/>
              <a:ext cx="258793" cy="2587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grpSp>
        <p:nvGrpSpPr>
          <p:cNvPr id="171" name="Gruppieren 170"/>
          <p:cNvGrpSpPr/>
          <p:nvPr/>
        </p:nvGrpSpPr>
        <p:grpSpPr>
          <a:xfrm>
            <a:off x="7352771" y="4278464"/>
            <a:ext cx="847632" cy="1243532"/>
            <a:chOff x="8225372" y="-43132"/>
            <a:chExt cx="1440612" cy="2113472"/>
          </a:xfrm>
        </p:grpSpPr>
        <p:sp>
          <p:nvSpPr>
            <p:cNvPr id="189" name="Raute 188"/>
            <p:cNvSpPr/>
            <p:nvPr/>
          </p:nvSpPr>
          <p:spPr>
            <a:xfrm>
              <a:off x="8225372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400" b="1" dirty="0"/>
            </a:p>
          </p:txBody>
        </p:sp>
        <p:sp>
          <p:nvSpPr>
            <p:cNvPr id="190" name="Gleichschenkliges Dreieck 189"/>
            <p:cNvSpPr/>
            <p:nvPr/>
          </p:nvSpPr>
          <p:spPr>
            <a:xfrm>
              <a:off x="8654492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8812929" y="-43132"/>
              <a:ext cx="258792" cy="2587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8816281" y="293298"/>
              <a:ext cx="258792" cy="2587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sp>
        <p:nvSpPr>
          <p:cNvPr id="193" name="Rechteck 192"/>
          <p:cNvSpPr/>
          <p:nvPr/>
        </p:nvSpPr>
        <p:spPr>
          <a:xfrm>
            <a:off x="-1383916" y="1921079"/>
            <a:ext cx="4781724" cy="3523376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4" name="Gruppieren 193"/>
          <p:cNvGrpSpPr/>
          <p:nvPr/>
        </p:nvGrpSpPr>
        <p:grpSpPr>
          <a:xfrm>
            <a:off x="1668044" y="2554531"/>
            <a:ext cx="2122590" cy="760164"/>
            <a:chOff x="4784986" y="3682767"/>
            <a:chExt cx="2122590" cy="760164"/>
          </a:xfrm>
        </p:grpSpPr>
        <p:grpSp>
          <p:nvGrpSpPr>
            <p:cNvPr id="195" name="Gruppieren 194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08" name="Gerader Verbinder 207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r Verbinder 208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r Verbinder 209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pieren 195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05" name="Gerader Verbinder 204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r Verbinder 206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uppieren 196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02" name="Gerader Verbinder 201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uppieren 197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199" name="Gerader Verbinder 198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1" name="Gruppieren 210"/>
          <p:cNvGrpSpPr/>
          <p:nvPr/>
        </p:nvGrpSpPr>
        <p:grpSpPr>
          <a:xfrm>
            <a:off x="-454546" y="2554530"/>
            <a:ext cx="2122590" cy="760164"/>
            <a:chOff x="4784986" y="3682767"/>
            <a:chExt cx="2122590" cy="760164"/>
          </a:xfrm>
        </p:grpSpPr>
        <p:grpSp>
          <p:nvGrpSpPr>
            <p:cNvPr id="212" name="Gruppieren 211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25" name="Gerader Verbinder 224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r Verbinder 225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Gerader Verbinder 226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uppieren 212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22" name="Gerader Verbinder 221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r Verbinder 222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223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ieren 213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19" name="Gerader Verbinder 218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r Verbinder 219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r Verbinder 220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Gruppieren 214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16" name="Gerader Verbinder 215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r Verbinder 216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r Verbinder 217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8" name="Gruppieren 227"/>
          <p:cNvGrpSpPr/>
          <p:nvPr/>
        </p:nvGrpSpPr>
        <p:grpSpPr>
          <a:xfrm>
            <a:off x="-1515841" y="2554529"/>
            <a:ext cx="1061295" cy="760164"/>
            <a:chOff x="5846281" y="3682767"/>
            <a:chExt cx="1061295" cy="760164"/>
          </a:xfrm>
        </p:grpSpPr>
        <p:grpSp>
          <p:nvGrpSpPr>
            <p:cNvPr id="229" name="Gruppieren 228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33" name="Gerader Verbinder 232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r Verbinder 233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r Verbinder 234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uppieren 229"/>
            <p:cNvGrpSpPr/>
            <p:nvPr/>
          </p:nvGrpSpPr>
          <p:grpSpPr>
            <a:xfrm>
              <a:off x="5846281" y="3682767"/>
              <a:ext cx="530647" cy="739427"/>
              <a:chOff x="6376929" y="3682767"/>
              <a:chExt cx="530647" cy="739427"/>
            </a:xfrm>
          </p:grpSpPr>
          <p:cxnSp>
            <p:nvCxnSpPr>
              <p:cNvPr id="231" name="Gerader Verbinder 230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r Verbinder 231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uppieren 235"/>
          <p:cNvGrpSpPr/>
          <p:nvPr/>
        </p:nvGrpSpPr>
        <p:grpSpPr>
          <a:xfrm>
            <a:off x="1668044" y="3999492"/>
            <a:ext cx="2122590" cy="760164"/>
            <a:chOff x="4784986" y="3682767"/>
            <a:chExt cx="2122590" cy="760164"/>
          </a:xfrm>
        </p:grpSpPr>
        <p:grpSp>
          <p:nvGrpSpPr>
            <p:cNvPr id="237" name="Gruppieren 236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50" name="Gerader Verbinder 249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250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r Verbinder 251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uppieren 237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47" name="Gerader Verbinder 246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uppieren 238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44" name="Gerader Verbinder 243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245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uppieren 239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41" name="Gerader Verbinder 240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Gerader Verbinder 241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r Verbinder 242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3" name="Gruppieren 252"/>
          <p:cNvGrpSpPr/>
          <p:nvPr/>
        </p:nvGrpSpPr>
        <p:grpSpPr>
          <a:xfrm>
            <a:off x="-454546" y="3999491"/>
            <a:ext cx="2122590" cy="760164"/>
            <a:chOff x="4784986" y="3682767"/>
            <a:chExt cx="2122590" cy="760164"/>
          </a:xfrm>
        </p:grpSpPr>
        <p:grpSp>
          <p:nvGrpSpPr>
            <p:cNvPr id="254" name="Gruppieren 253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67" name="Gerader Verbinder 266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r Verbinder 267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r Verbinder 268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uppieren 254"/>
            <p:cNvGrpSpPr/>
            <p:nvPr/>
          </p:nvGrpSpPr>
          <p:grpSpPr>
            <a:xfrm>
              <a:off x="5846281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64" name="Gerader Verbinder 263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r Verbinder 264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265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uppieren 255"/>
            <p:cNvGrpSpPr/>
            <p:nvPr/>
          </p:nvGrpSpPr>
          <p:grpSpPr>
            <a:xfrm>
              <a:off x="5315634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61" name="Gerader Verbinder 260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262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uppieren 256"/>
            <p:cNvGrpSpPr/>
            <p:nvPr/>
          </p:nvGrpSpPr>
          <p:grpSpPr>
            <a:xfrm>
              <a:off x="4784986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58" name="Gerader Verbinder 257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r Verbinder 258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uppieren 269"/>
          <p:cNvGrpSpPr/>
          <p:nvPr/>
        </p:nvGrpSpPr>
        <p:grpSpPr>
          <a:xfrm>
            <a:off x="-1515841" y="3999490"/>
            <a:ext cx="1061295" cy="760164"/>
            <a:chOff x="5846281" y="3682767"/>
            <a:chExt cx="1061295" cy="760164"/>
          </a:xfrm>
        </p:grpSpPr>
        <p:grpSp>
          <p:nvGrpSpPr>
            <p:cNvPr id="271" name="Gruppieren 270"/>
            <p:cNvGrpSpPr/>
            <p:nvPr/>
          </p:nvGrpSpPr>
          <p:grpSpPr>
            <a:xfrm>
              <a:off x="6376929" y="3682767"/>
              <a:ext cx="530647" cy="760164"/>
              <a:chOff x="6376929" y="3682767"/>
              <a:chExt cx="530647" cy="760164"/>
            </a:xfrm>
          </p:grpSpPr>
          <p:cxnSp>
            <p:nvCxnSpPr>
              <p:cNvPr id="275" name="Gerader Verbinder 274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r Verbinder 275"/>
              <p:cNvCxnSpPr/>
              <p:nvPr/>
            </p:nvCxnSpPr>
            <p:spPr>
              <a:xfrm>
                <a:off x="6376929" y="3682767"/>
                <a:ext cx="0" cy="76016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r Verbinder 276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uppieren 271"/>
            <p:cNvGrpSpPr/>
            <p:nvPr/>
          </p:nvGrpSpPr>
          <p:grpSpPr>
            <a:xfrm>
              <a:off x="5846281" y="3682767"/>
              <a:ext cx="530647" cy="739427"/>
              <a:chOff x="6376929" y="3682767"/>
              <a:chExt cx="530647" cy="739427"/>
            </a:xfrm>
          </p:grpSpPr>
          <p:cxnSp>
            <p:nvCxnSpPr>
              <p:cNvPr id="273" name="Gerader Verbinder 272"/>
              <p:cNvCxnSpPr/>
              <p:nvPr/>
            </p:nvCxnSpPr>
            <p:spPr>
              <a:xfrm>
                <a:off x="6376929" y="3682767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Gerader Verbinder 273"/>
              <p:cNvCxnSpPr/>
              <p:nvPr/>
            </p:nvCxnSpPr>
            <p:spPr>
              <a:xfrm>
                <a:off x="6376929" y="4422194"/>
                <a:ext cx="530647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8" name="Gruppieren 277"/>
          <p:cNvGrpSpPr/>
          <p:nvPr/>
        </p:nvGrpSpPr>
        <p:grpSpPr>
          <a:xfrm>
            <a:off x="3482974" y="2158659"/>
            <a:ext cx="387663" cy="182880"/>
            <a:chOff x="6458243" y="2689859"/>
            <a:chExt cx="387663" cy="182880"/>
          </a:xfrm>
        </p:grpSpPr>
        <p:cxnSp>
          <p:nvCxnSpPr>
            <p:cNvPr id="279" name="Gerader Verbinder 278"/>
            <p:cNvCxnSpPr/>
            <p:nvPr/>
          </p:nvCxnSpPr>
          <p:spPr>
            <a:xfrm>
              <a:off x="6477000" y="2781300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r Verbinder 279"/>
            <p:cNvCxnSpPr/>
            <p:nvPr/>
          </p:nvCxnSpPr>
          <p:spPr>
            <a:xfrm rot="900000">
              <a:off x="6470768" y="2828633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r Verbinder 280"/>
            <p:cNvCxnSpPr/>
            <p:nvPr/>
          </p:nvCxnSpPr>
          <p:spPr>
            <a:xfrm rot="1800000">
              <a:off x="6458243" y="2872739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Gruppieren 281"/>
            <p:cNvGrpSpPr/>
            <p:nvPr/>
          </p:nvGrpSpPr>
          <p:grpSpPr>
            <a:xfrm flipV="1">
              <a:off x="6461389" y="2689859"/>
              <a:ext cx="384517" cy="91439"/>
              <a:chOff x="6610643" y="2933700"/>
              <a:chExt cx="384517" cy="91439"/>
            </a:xfrm>
          </p:grpSpPr>
          <p:cxnSp>
            <p:nvCxnSpPr>
              <p:cNvPr id="283" name="Gerader Verbinder 282"/>
              <p:cNvCxnSpPr/>
              <p:nvPr/>
            </p:nvCxnSpPr>
            <p:spPr>
              <a:xfrm>
                <a:off x="6629400" y="29337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Gerader Verbinder 283"/>
              <p:cNvCxnSpPr/>
              <p:nvPr/>
            </p:nvCxnSpPr>
            <p:spPr>
              <a:xfrm rot="900000">
                <a:off x="6623168" y="29810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r Verbinder 284"/>
              <p:cNvCxnSpPr/>
              <p:nvPr/>
            </p:nvCxnSpPr>
            <p:spPr>
              <a:xfrm rot="1800000">
                <a:off x="6610643" y="30251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Flussdiagramm: Verzögerung 285"/>
          <p:cNvSpPr/>
          <p:nvPr/>
        </p:nvSpPr>
        <p:spPr>
          <a:xfrm>
            <a:off x="3440900" y="2036266"/>
            <a:ext cx="127000" cy="427666"/>
          </a:xfrm>
          <a:prstGeom prst="flowChartDelay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7" name="Gruppieren 286"/>
          <p:cNvGrpSpPr/>
          <p:nvPr/>
        </p:nvGrpSpPr>
        <p:grpSpPr>
          <a:xfrm>
            <a:off x="3486120" y="4982112"/>
            <a:ext cx="387663" cy="182880"/>
            <a:chOff x="6458243" y="2689859"/>
            <a:chExt cx="387663" cy="182880"/>
          </a:xfrm>
        </p:grpSpPr>
        <p:cxnSp>
          <p:nvCxnSpPr>
            <p:cNvPr id="288" name="Gerader Verbinder 287"/>
            <p:cNvCxnSpPr/>
            <p:nvPr/>
          </p:nvCxnSpPr>
          <p:spPr>
            <a:xfrm>
              <a:off x="6477000" y="2781300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Gerader Verbinder 288"/>
            <p:cNvCxnSpPr/>
            <p:nvPr/>
          </p:nvCxnSpPr>
          <p:spPr>
            <a:xfrm rot="900000">
              <a:off x="6470768" y="2828633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r Verbinder 289"/>
            <p:cNvCxnSpPr/>
            <p:nvPr/>
          </p:nvCxnSpPr>
          <p:spPr>
            <a:xfrm rot="1800000">
              <a:off x="6458243" y="2872739"/>
              <a:ext cx="3657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1" name="Gruppieren 290"/>
            <p:cNvGrpSpPr/>
            <p:nvPr/>
          </p:nvGrpSpPr>
          <p:grpSpPr>
            <a:xfrm flipV="1">
              <a:off x="6461389" y="2689859"/>
              <a:ext cx="384517" cy="91439"/>
              <a:chOff x="6610643" y="2933700"/>
              <a:chExt cx="384517" cy="91439"/>
            </a:xfrm>
          </p:grpSpPr>
          <p:cxnSp>
            <p:nvCxnSpPr>
              <p:cNvPr id="292" name="Gerader Verbinder 291"/>
              <p:cNvCxnSpPr/>
              <p:nvPr/>
            </p:nvCxnSpPr>
            <p:spPr>
              <a:xfrm>
                <a:off x="6629400" y="29337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Gerader Verbinder 293"/>
              <p:cNvCxnSpPr/>
              <p:nvPr/>
            </p:nvCxnSpPr>
            <p:spPr>
              <a:xfrm rot="900000">
                <a:off x="6623168" y="29810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Gerader Verbinder 316"/>
              <p:cNvCxnSpPr/>
              <p:nvPr/>
            </p:nvCxnSpPr>
            <p:spPr>
              <a:xfrm rot="1800000">
                <a:off x="6610643" y="30251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8" name="Flussdiagramm: Verzögerung 317"/>
          <p:cNvSpPr/>
          <p:nvPr/>
        </p:nvSpPr>
        <p:spPr>
          <a:xfrm>
            <a:off x="3444046" y="4859719"/>
            <a:ext cx="127000" cy="427666"/>
          </a:xfrm>
          <a:prstGeom prst="flowChartDelay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9" name="Rechteck 318"/>
          <p:cNvSpPr/>
          <p:nvPr/>
        </p:nvSpPr>
        <p:spPr>
          <a:xfrm rot="5400000">
            <a:off x="-1496084" y="1624489"/>
            <a:ext cx="3905129" cy="3992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2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uer, Flammen, Fragezeichen, Symbo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66" y="1429424"/>
            <a:ext cx="3281267" cy="52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Antreteordnung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4000" b="1" dirty="0"/>
              <a:t>Aufgabe:</a:t>
            </a:r>
          </a:p>
          <a:p>
            <a:pPr marL="0" indent="0" algn="ctr">
              <a:buNone/>
            </a:pPr>
            <a:r>
              <a:rPr lang="de-DE" sz="4000" b="1" dirty="0"/>
              <a:t>Warum ist es wichtig an der </a:t>
            </a:r>
          </a:p>
          <a:p>
            <a:pPr marL="0" indent="0" algn="ctr">
              <a:buNone/>
            </a:pPr>
            <a:r>
              <a:rPr lang="de-DE" sz="4000" b="1" dirty="0"/>
              <a:t>richtigen Stelle zu stehen?</a:t>
            </a:r>
          </a:p>
        </p:txBody>
      </p:sp>
    </p:spTree>
    <p:extLst>
      <p:ext uri="{BB962C8B-B14F-4D97-AF65-F5344CB8AC3E}">
        <p14:creationId xmlns:p14="http://schemas.microsoft.com/office/powerpoint/2010/main" val="185382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eine Sitz- und </a:t>
            </a:r>
            <a:r>
              <a:rPr lang="de-DE" dirty="0" err="1"/>
              <a:t>Antreteordnung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/>
              <a:t>Insbesondere der Einheitsführer muss wissen, wer welche Aufgabe übernimmt</a:t>
            </a:r>
          </a:p>
          <a:p>
            <a:endParaRPr lang="de-DE" dirty="0"/>
          </a:p>
          <a:p>
            <a:r>
              <a:rPr lang="de-DE" dirty="0"/>
              <a:t>Auch die </a:t>
            </a:r>
            <a:r>
              <a:rPr lang="de-DE" dirty="0" err="1"/>
              <a:t>Truppmitglieder</a:t>
            </a:r>
            <a:r>
              <a:rPr lang="de-DE" dirty="0"/>
              <a:t> müssen wissen, welche Zuständigkeiten sie haben</a:t>
            </a:r>
          </a:p>
          <a:p>
            <a:pPr marL="0" indent="0">
              <a:buNone/>
            </a:pPr>
            <a:endParaRPr lang="de-DE" dirty="0"/>
          </a:p>
          <a:p>
            <a:pPr marL="447675" indent="-447675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Ohne diese Ordnung gäbe es ein riesiges Durcheinander und somit keinen Einsatzerfolg!</a:t>
            </a:r>
          </a:p>
        </p:txBody>
      </p:sp>
    </p:spTree>
    <p:extLst>
      <p:ext uri="{BB962C8B-B14F-4D97-AF65-F5344CB8AC3E}">
        <p14:creationId xmlns:p14="http://schemas.microsoft.com/office/powerpoint/2010/main" val="228251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de-DE" sz="9600" b="1" dirty="0">
                <a:solidFill>
                  <a:srgbClr val="C00000"/>
                </a:solidFill>
              </a:rPr>
              <a:t>DANKE</a:t>
            </a:r>
            <a:r>
              <a:rPr lang="de-DE" sz="9600" b="1" dirty="0"/>
              <a:t> </a:t>
            </a:r>
          </a:p>
          <a:p>
            <a:pPr marL="0" indent="0" algn="ctr">
              <a:buNone/>
            </a:pPr>
            <a:r>
              <a:rPr lang="de-DE" b="1" dirty="0"/>
              <a:t>für Eure Aufmerksamkeit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de-DE" dirty="0"/>
              <a:t>Quellen</a:t>
            </a:r>
          </a:p>
          <a:p>
            <a:r>
              <a:rPr lang="de-DE" sz="1400" dirty="0" err="1"/>
              <a:t>FwDV</a:t>
            </a:r>
            <a:r>
              <a:rPr lang="de-DE" sz="1400" dirty="0"/>
              <a:t> 3</a:t>
            </a:r>
          </a:p>
          <a:p>
            <a:r>
              <a:rPr lang="de-DE" sz="1400" dirty="0"/>
              <a:t>Eigene Darstellungen</a:t>
            </a:r>
          </a:p>
        </p:txBody>
      </p:sp>
    </p:spTree>
    <p:extLst>
      <p:ext uri="{BB962C8B-B14F-4D97-AF65-F5344CB8AC3E}">
        <p14:creationId xmlns:p14="http://schemas.microsoft.com/office/powerpoint/2010/main" val="206958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 der Unterrichtseinheit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Erkennen und Erklären von taktischen Zeichen für Einheiten</a:t>
            </a:r>
          </a:p>
          <a:p>
            <a:endParaRPr lang="de-DE" dirty="0"/>
          </a:p>
          <a:p>
            <a:r>
              <a:rPr lang="de-DE" dirty="0"/>
              <a:t>Sitz- und </a:t>
            </a:r>
            <a:r>
              <a:rPr lang="de-DE" dirty="0" err="1"/>
              <a:t>Antreteordnung</a:t>
            </a:r>
            <a:r>
              <a:rPr lang="de-DE" dirty="0"/>
              <a:t> kennen und verstehen</a:t>
            </a:r>
          </a:p>
          <a:p>
            <a:endParaRPr lang="de-DE" dirty="0"/>
          </a:p>
          <a:p>
            <a:r>
              <a:rPr lang="de-DE" dirty="0"/>
              <a:t>Routineentwicklung der praktischen Abläufe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68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s://cdn.pixabay.com/photo/2014/04/03/10/29/arrow-310626_128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1314" flipH="1" flipV="1">
            <a:off x="1718917" y="1580945"/>
            <a:ext cx="1029108" cy="10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Taktische Zeichen für Einheiten</a:t>
            </a:r>
          </a:p>
        </p:txBody>
      </p:sp>
      <p:sp>
        <p:nvSpPr>
          <p:cNvPr id="25" name="Raute 24"/>
          <p:cNvSpPr/>
          <p:nvPr/>
        </p:nvSpPr>
        <p:spPr>
          <a:xfrm>
            <a:off x="838200" y="1858252"/>
            <a:ext cx="1767840" cy="1767840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7200" b="1" dirty="0"/>
          </a:p>
        </p:txBody>
      </p:sp>
      <p:sp>
        <p:nvSpPr>
          <p:cNvPr id="26" name="Gleichschenkliges Dreieck 25"/>
          <p:cNvSpPr/>
          <p:nvPr/>
        </p:nvSpPr>
        <p:spPr>
          <a:xfrm>
            <a:off x="1364792" y="1858252"/>
            <a:ext cx="714655" cy="35992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3200"/>
          </a:p>
        </p:txBody>
      </p:sp>
      <p:sp>
        <p:nvSpPr>
          <p:cNvPr id="29" name="Textfeld 28"/>
          <p:cNvSpPr txBox="1"/>
          <p:nvPr/>
        </p:nvSpPr>
        <p:spPr>
          <a:xfrm>
            <a:off x="1364792" y="2142007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/>
              <a:t>A</a:t>
            </a:r>
          </a:p>
        </p:txBody>
      </p:sp>
      <p:pic>
        <p:nvPicPr>
          <p:cNvPr id="30" name="Picture 2" descr="Pfeil, Markierung, Zeiger, Symbo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4646" y="1349671"/>
            <a:ext cx="1209150" cy="24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4978370" y="2327987"/>
            <a:ext cx="617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Grundsymbol: auf der Spitze stehendes Quadrat</a:t>
            </a:r>
          </a:p>
        </p:txBody>
      </p:sp>
      <p:pic>
        <p:nvPicPr>
          <p:cNvPr id="32" name="Picture 2" descr="https://cdn.pixabay.com/photo/2014/04/03/10/29/arrow-310626_128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0847" flipH="1">
            <a:off x="1521591" y="3077013"/>
            <a:ext cx="1029108" cy="11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2395190" y="3869839"/>
            <a:ext cx="439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Abkürzung der taktischen Einheit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560072" y="4232637"/>
            <a:ext cx="27610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= Angriffstrupp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 = Wassertrupp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 = Schlauchtrupp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 = Maschinist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</a:t>
            </a:r>
            <a:r>
              <a:rPr lang="de-DE" sz="2400" dirty="0"/>
              <a:t> = Melder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707353" y="1634660"/>
            <a:ext cx="4491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Schwarzes Dreieck für Truppführer</a:t>
            </a:r>
          </a:p>
        </p:txBody>
      </p:sp>
    </p:spTree>
    <p:extLst>
      <p:ext uri="{BB962C8B-B14F-4D97-AF65-F5344CB8AC3E}">
        <p14:creationId xmlns:p14="http://schemas.microsoft.com/office/powerpoint/2010/main" val="6782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1" grpId="0"/>
      <p:bldP spid="33" grpId="0"/>
      <p:bldP spid="3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uer, Flammen, Fragezeichen, Symbo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66" y="1429424"/>
            <a:ext cx="3281267" cy="52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Taktische Zeichen für Einheiten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4000" b="1" dirty="0"/>
              <a:t>Aufgabe:</a:t>
            </a:r>
          </a:p>
          <a:p>
            <a:pPr marL="0" indent="0" algn="ctr">
              <a:buNone/>
            </a:pPr>
            <a:r>
              <a:rPr lang="de-DE" sz="4000" b="1" dirty="0"/>
              <a:t>Zeichnet die restlichen taktischen Zeichen der Einheiten einer Löschgruppe.</a:t>
            </a:r>
          </a:p>
        </p:txBody>
      </p:sp>
    </p:spTree>
    <p:extLst>
      <p:ext uri="{BB962C8B-B14F-4D97-AF65-F5344CB8AC3E}">
        <p14:creationId xmlns:p14="http://schemas.microsoft.com/office/powerpoint/2010/main" val="59236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Taktische Zeichen für Einheiten</a:t>
            </a:r>
          </a:p>
        </p:txBody>
      </p:sp>
      <p:sp>
        <p:nvSpPr>
          <p:cNvPr id="24" name="Raute 23"/>
          <p:cNvSpPr/>
          <p:nvPr/>
        </p:nvSpPr>
        <p:spPr>
          <a:xfrm>
            <a:off x="3417654" y="1781962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A</a:t>
            </a:r>
          </a:p>
        </p:txBody>
      </p:sp>
      <p:sp>
        <p:nvSpPr>
          <p:cNvPr id="25" name="Gleichschenkliges Dreieck 24"/>
          <p:cNvSpPr/>
          <p:nvPr/>
        </p:nvSpPr>
        <p:spPr>
          <a:xfrm>
            <a:off x="3670141" y="1781962"/>
            <a:ext cx="342658" cy="1725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00"/>
          </a:p>
        </p:txBody>
      </p:sp>
      <p:sp>
        <p:nvSpPr>
          <p:cNvPr id="22" name="Raute 21"/>
          <p:cNvSpPr/>
          <p:nvPr/>
        </p:nvSpPr>
        <p:spPr>
          <a:xfrm>
            <a:off x="3417654" y="3923846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W</a:t>
            </a:r>
          </a:p>
        </p:txBody>
      </p:sp>
      <p:sp>
        <p:nvSpPr>
          <p:cNvPr id="23" name="Gleichschenkliges Dreieck 22"/>
          <p:cNvSpPr/>
          <p:nvPr/>
        </p:nvSpPr>
        <p:spPr>
          <a:xfrm>
            <a:off x="3670141" y="3923846"/>
            <a:ext cx="342658" cy="1725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00"/>
          </a:p>
        </p:txBody>
      </p:sp>
      <p:sp>
        <p:nvSpPr>
          <p:cNvPr id="20" name="Raute 19"/>
          <p:cNvSpPr/>
          <p:nvPr/>
        </p:nvSpPr>
        <p:spPr>
          <a:xfrm>
            <a:off x="7729491" y="1781962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S</a:t>
            </a:r>
          </a:p>
        </p:txBody>
      </p:sp>
      <p:sp>
        <p:nvSpPr>
          <p:cNvPr id="21" name="Gleichschenkliges Dreieck 20"/>
          <p:cNvSpPr/>
          <p:nvPr/>
        </p:nvSpPr>
        <p:spPr>
          <a:xfrm>
            <a:off x="7981978" y="1781962"/>
            <a:ext cx="342658" cy="1725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00"/>
          </a:p>
        </p:txBody>
      </p:sp>
      <p:sp>
        <p:nvSpPr>
          <p:cNvPr id="10" name="Raute 9"/>
          <p:cNvSpPr/>
          <p:nvPr/>
        </p:nvSpPr>
        <p:spPr>
          <a:xfrm>
            <a:off x="3417654" y="2743565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A</a:t>
            </a:r>
          </a:p>
        </p:txBody>
      </p:sp>
      <p:sp>
        <p:nvSpPr>
          <p:cNvPr id="11" name="Raute 10"/>
          <p:cNvSpPr/>
          <p:nvPr/>
        </p:nvSpPr>
        <p:spPr>
          <a:xfrm>
            <a:off x="3417654" y="4882031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W</a:t>
            </a:r>
          </a:p>
        </p:txBody>
      </p:sp>
      <p:sp>
        <p:nvSpPr>
          <p:cNvPr id="12" name="Raute 11"/>
          <p:cNvSpPr/>
          <p:nvPr/>
        </p:nvSpPr>
        <p:spPr>
          <a:xfrm>
            <a:off x="7729491" y="2743565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S</a:t>
            </a:r>
          </a:p>
        </p:txBody>
      </p:sp>
      <p:sp>
        <p:nvSpPr>
          <p:cNvPr id="13" name="Raute 12"/>
          <p:cNvSpPr/>
          <p:nvPr/>
        </p:nvSpPr>
        <p:spPr>
          <a:xfrm>
            <a:off x="249089" y="5215262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/>
              <a:t>Ma</a:t>
            </a:r>
          </a:p>
        </p:txBody>
      </p:sp>
      <p:sp>
        <p:nvSpPr>
          <p:cNvPr id="14" name="Raute 13"/>
          <p:cNvSpPr/>
          <p:nvPr/>
        </p:nvSpPr>
        <p:spPr>
          <a:xfrm>
            <a:off x="249090" y="4179809"/>
            <a:ext cx="847632" cy="847632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err="1"/>
              <a:t>Me</a:t>
            </a:r>
            <a:endParaRPr lang="de-DE" sz="1200" b="1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49090" y="1584012"/>
            <a:ext cx="847632" cy="1045582"/>
            <a:chOff x="8225372" y="293298"/>
            <a:chExt cx="1440612" cy="1777042"/>
          </a:xfrm>
        </p:grpSpPr>
        <p:sp>
          <p:nvSpPr>
            <p:cNvPr id="16" name="Raute 15"/>
            <p:cNvSpPr/>
            <p:nvPr/>
          </p:nvSpPr>
          <p:spPr>
            <a:xfrm>
              <a:off x="8225372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400" b="1" dirty="0"/>
            </a:p>
          </p:txBody>
        </p:sp>
        <p:sp>
          <p:nvSpPr>
            <p:cNvPr id="17" name="Gleichschenkliges Dreieck 16"/>
            <p:cNvSpPr/>
            <p:nvPr/>
          </p:nvSpPr>
          <p:spPr>
            <a:xfrm>
              <a:off x="8654492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8615759" y="293298"/>
              <a:ext cx="258793" cy="2587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999720" y="293298"/>
              <a:ext cx="258793" cy="2587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1096722" y="2003147"/>
            <a:ext cx="2125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Gruppenführer/-in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96722" y="4401607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Melder/-in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096721" y="5421493"/>
            <a:ext cx="168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Maschinist/-in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271675" y="2002525"/>
            <a:ext cx="264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Angriffstruppführer</a:t>
            </a:r>
            <a:r>
              <a:rPr lang="de-DE" sz="2000" dirty="0"/>
              <a:t> /-in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265286" y="2966118"/>
            <a:ext cx="2764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Angriffstruppmann</a:t>
            </a:r>
            <a:r>
              <a:rPr lang="de-DE" sz="2000" dirty="0"/>
              <a:t>/-frau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271675" y="4126820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Wassertruppführer</a:t>
            </a:r>
            <a:r>
              <a:rPr lang="de-DE" sz="2000" dirty="0"/>
              <a:t>/-in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65286" y="5109463"/>
            <a:ext cx="272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Wassertruppmann</a:t>
            </a:r>
            <a:r>
              <a:rPr lang="de-DE" sz="2000" dirty="0"/>
              <a:t>/-frau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577123" y="1977950"/>
            <a:ext cx="276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Schlauchtruppführer</a:t>
            </a:r>
            <a:r>
              <a:rPr lang="de-DE" sz="2000" dirty="0"/>
              <a:t> /-in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8577123" y="2949488"/>
            <a:ext cx="2882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Schlauchtruppmann</a:t>
            </a:r>
            <a:r>
              <a:rPr lang="de-DE" sz="2000" dirty="0"/>
              <a:t>/-frau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249090" y="2751399"/>
            <a:ext cx="847632" cy="1284427"/>
            <a:chOff x="8225372" y="-112636"/>
            <a:chExt cx="1440612" cy="2182976"/>
          </a:xfrm>
        </p:grpSpPr>
        <p:sp>
          <p:nvSpPr>
            <p:cNvPr id="39" name="Raute 38"/>
            <p:cNvSpPr/>
            <p:nvPr/>
          </p:nvSpPr>
          <p:spPr>
            <a:xfrm>
              <a:off x="8225372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400" b="1" dirty="0"/>
            </a:p>
          </p:txBody>
        </p:sp>
        <p:sp>
          <p:nvSpPr>
            <p:cNvPr id="40" name="Gleichschenkliges Dreieck 39"/>
            <p:cNvSpPr/>
            <p:nvPr/>
          </p:nvSpPr>
          <p:spPr>
            <a:xfrm>
              <a:off x="8654492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8816281" y="226952"/>
              <a:ext cx="258792" cy="2587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8816281" y="-112636"/>
              <a:ext cx="258792" cy="2587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1085462" y="3411955"/>
            <a:ext cx="1868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Staffelführer/-in</a:t>
            </a:r>
          </a:p>
        </p:txBody>
      </p:sp>
    </p:spTree>
    <p:extLst>
      <p:ext uri="{BB962C8B-B14F-4D97-AF65-F5344CB8AC3E}">
        <p14:creationId xmlns:p14="http://schemas.microsoft.com/office/powerpoint/2010/main" val="19925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Sitzordnung: Gruppe</a:t>
            </a:r>
          </a:p>
        </p:txBody>
      </p:sp>
      <p:grpSp>
        <p:nvGrpSpPr>
          <p:cNvPr id="150" name="Gruppieren 149"/>
          <p:cNvGrpSpPr/>
          <p:nvPr/>
        </p:nvGrpSpPr>
        <p:grpSpPr>
          <a:xfrm>
            <a:off x="1366094" y="1996417"/>
            <a:ext cx="9459812" cy="3525567"/>
            <a:chOff x="649671" y="1857579"/>
            <a:chExt cx="9459812" cy="3525567"/>
          </a:xfrm>
        </p:grpSpPr>
        <p:sp>
          <p:nvSpPr>
            <p:cNvPr id="4" name="Rechteck 3"/>
            <p:cNvSpPr/>
            <p:nvPr/>
          </p:nvSpPr>
          <p:spPr>
            <a:xfrm>
              <a:off x="4851784" y="1857579"/>
              <a:ext cx="4781724" cy="3523376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7903744" y="2491031"/>
              <a:ext cx="2122590" cy="760164"/>
              <a:chOff x="4784986" y="3682767"/>
              <a:chExt cx="2122590" cy="760164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9" name="Gerader Verbinder 18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uppieren 6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6" name="Gerader Verbinder 15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r Verbinder 16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uppieren 7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3" name="Gerader Verbinder 12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r Verbinder 13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r Verbinder 14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uppieren 8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0" name="Gerader Verbinder 9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r Verbinder 10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r Verbinder 11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uppieren 21"/>
            <p:cNvGrpSpPr/>
            <p:nvPr/>
          </p:nvGrpSpPr>
          <p:grpSpPr>
            <a:xfrm>
              <a:off x="5781154" y="2491030"/>
              <a:ext cx="2122590" cy="760164"/>
              <a:chOff x="4784986" y="3682767"/>
              <a:chExt cx="2122590" cy="760164"/>
            </a:xfrm>
          </p:grpSpPr>
          <p:grpSp>
            <p:nvGrpSpPr>
              <p:cNvPr id="23" name="Gruppieren 22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36" name="Gerader Verbinder 35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uppieren 23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33" name="Gerader Verbinder 32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uppieren 24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30" name="Gerader Verbinder 29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0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uppieren 25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27" name="Gerader Verbinder 26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r Verbinder 27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uppieren 38"/>
            <p:cNvGrpSpPr/>
            <p:nvPr/>
          </p:nvGrpSpPr>
          <p:grpSpPr>
            <a:xfrm>
              <a:off x="4719859" y="2491029"/>
              <a:ext cx="1061295" cy="760164"/>
              <a:chOff x="5846281" y="3682767"/>
              <a:chExt cx="1061295" cy="760164"/>
            </a:xfrm>
          </p:grpSpPr>
          <p:grpSp>
            <p:nvGrpSpPr>
              <p:cNvPr id="40" name="Gruppieren 39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44" name="Gerader Verbinder 43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ieren 40"/>
              <p:cNvGrpSpPr/>
              <p:nvPr/>
            </p:nvGrpSpPr>
            <p:grpSpPr>
              <a:xfrm>
                <a:off x="5846281" y="3682767"/>
                <a:ext cx="530647" cy="739427"/>
                <a:chOff x="6376929" y="3682767"/>
                <a:chExt cx="530647" cy="739427"/>
              </a:xfrm>
            </p:grpSpPr>
            <p:cxnSp>
              <p:nvCxnSpPr>
                <p:cNvPr id="42" name="Gerader Verbinder 41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uppieren 46"/>
            <p:cNvGrpSpPr/>
            <p:nvPr/>
          </p:nvGrpSpPr>
          <p:grpSpPr>
            <a:xfrm>
              <a:off x="7903744" y="3935992"/>
              <a:ext cx="2122590" cy="760164"/>
              <a:chOff x="4784986" y="3682767"/>
              <a:chExt cx="2122590" cy="760164"/>
            </a:xfrm>
          </p:grpSpPr>
          <p:grpSp>
            <p:nvGrpSpPr>
              <p:cNvPr id="48" name="Gruppieren 47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61" name="Gerader Verbinder 60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r Verbinder 62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uppieren 48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58" name="Gerader Verbinder 57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uppieren 49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55" name="Gerader Verbinder 54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uppieren 50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52" name="Gerader Verbinder 51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52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uppieren 63"/>
            <p:cNvGrpSpPr/>
            <p:nvPr/>
          </p:nvGrpSpPr>
          <p:grpSpPr>
            <a:xfrm>
              <a:off x="5781154" y="3935991"/>
              <a:ext cx="2122590" cy="760164"/>
              <a:chOff x="4784986" y="3682767"/>
              <a:chExt cx="2122590" cy="760164"/>
            </a:xfrm>
          </p:grpSpPr>
          <p:grpSp>
            <p:nvGrpSpPr>
              <p:cNvPr id="65" name="Gruppieren 64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78" name="Gerader Verbinder 77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r Verbinder 78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r Verbinder 79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uppieren 65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75" name="Gerader Verbinder 74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uppieren 66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72" name="Gerader Verbinder 71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uppieren 67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69" name="Gerader Verbinder 68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Gruppieren 80"/>
            <p:cNvGrpSpPr/>
            <p:nvPr/>
          </p:nvGrpSpPr>
          <p:grpSpPr>
            <a:xfrm>
              <a:off x="4719859" y="3935990"/>
              <a:ext cx="1061295" cy="760164"/>
              <a:chOff x="5846281" y="3682767"/>
              <a:chExt cx="1061295" cy="760164"/>
            </a:xfrm>
          </p:grpSpPr>
          <p:grpSp>
            <p:nvGrpSpPr>
              <p:cNvPr id="82" name="Gruppieren 81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86" name="Gerader Verbinder 85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uppieren 82"/>
              <p:cNvGrpSpPr/>
              <p:nvPr/>
            </p:nvGrpSpPr>
            <p:grpSpPr>
              <a:xfrm>
                <a:off x="5846281" y="3682767"/>
                <a:ext cx="530647" cy="739427"/>
                <a:chOff x="6376929" y="3682767"/>
                <a:chExt cx="530647" cy="739427"/>
              </a:xfrm>
            </p:grpSpPr>
            <p:cxnSp>
              <p:nvCxnSpPr>
                <p:cNvPr id="84" name="Gerader Verbinder 83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84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" name="Gruppieren 88"/>
            <p:cNvGrpSpPr/>
            <p:nvPr/>
          </p:nvGrpSpPr>
          <p:grpSpPr>
            <a:xfrm>
              <a:off x="9718674" y="2095159"/>
              <a:ext cx="387663" cy="182880"/>
              <a:chOff x="6458243" y="2689859"/>
              <a:chExt cx="387663" cy="182880"/>
            </a:xfrm>
          </p:grpSpPr>
          <p:cxnSp>
            <p:nvCxnSpPr>
              <p:cNvPr id="90" name="Gerader Verbinder 89"/>
              <p:cNvCxnSpPr/>
              <p:nvPr/>
            </p:nvCxnSpPr>
            <p:spPr>
              <a:xfrm>
                <a:off x="6477000" y="27813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90"/>
              <p:cNvCxnSpPr/>
              <p:nvPr/>
            </p:nvCxnSpPr>
            <p:spPr>
              <a:xfrm rot="900000">
                <a:off x="6470768" y="28286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/>
              <p:cNvCxnSpPr/>
              <p:nvPr/>
            </p:nvCxnSpPr>
            <p:spPr>
              <a:xfrm rot="1800000">
                <a:off x="6458243" y="28727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uppieren 92"/>
              <p:cNvGrpSpPr/>
              <p:nvPr/>
            </p:nvGrpSpPr>
            <p:grpSpPr>
              <a:xfrm flipV="1">
                <a:off x="6461389" y="2689859"/>
                <a:ext cx="384517" cy="91439"/>
                <a:chOff x="6610643" y="2933700"/>
                <a:chExt cx="384517" cy="91439"/>
              </a:xfrm>
            </p:grpSpPr>
            <p:cxnSp>
              <p:nvCxnSpPr>
                <p:cNvPr id="94" name="Gerader Verbinder 93"/>
                <p:cNvCxnSpPr/>
                <p:nvPr/>
              </p:nvCxnSpPr>
              <p:spPr>
                <a:xfrm>
                  <a:off x="6629400" y="29337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/>
                <p:cNvCxnSpPr/>
                <p:nvPr/>
              </p:nvCxnSpPr>
              <p:spPr>
                <a:xfrm rot="900000">
                  <a:off x="6623168" y="29810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/>
                <p:cNvCxnSpPr/>
                <p:nvPr/>
              </p:nvCxnSpPr>
              <p:spPr>
                <a:xfrm rot="1800000">
                  <a:off x="6610643" y="30251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" name="Flussdiagramm: Verzögerung 96"/>
            <p:cNvSpPr/>
            <p:nvPr/>
          </p:nvSpPr>
          <p:spPr>
            <a:xfrm>
              <a:off x="9676600" y="1972766"/>
              <a:ext cx="127000" cy="427666"/>
            </a:xfrm>
            <a:prstGeom prst="flowChartDelay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8" name="Gruppieren 97"/>
            <p:cNvGrpSpPr/>
            <p:nvPr/>
          </p:nvGrpSpPr>
          <p:grpSpPr>
            <a:xfrm>
              <a:off x="9721820" y="4918612"/>
              <a:ext cx="387663" cy="182880"/>
              <a:chOff x="6458243" y="2689859"/>
              <a:chExt cx="387663" cy="182880"/>
            </a:xfrm>
          </p:grpSpPr>
          <p:cxnSp>
            <p:nvCxnSpPr>
              <p:cNvPr id="99" name="Gerader Verbinder 98"/>
              <p:cNvCxnSpPr/>
              <p:nvPr/>
            </p:nvCxnSpPr>
            <p:spPr>
              <a:xfrm>
                <a:off x="6477000" y="27813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/>
            </p:nvCxnSpPr>
            <p:spPr>
              <a:xfrm rot="900000">
                <a:off x="6470768" y="28286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/>
            </p:nvCxnSpPr>
            <p:spPr>
              <a:xfrm rot="1800000">
                <a:off x="6458243" y="28727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uppieren 101"/>
              <p:cNvGrpSpPr/>
              <p:nvPr/>
            </p:nvGrpSpPr>
            <p:grpSpPr>
              <a:xfrm flipV="1">
                <a:off x="6461389" y="2689859"/>
                <a:ext cx="384517" cy="91439"/>
                <a:chOff x="6610643" y="2933700"/>
                <a:chExt cx="384517" cy="91439"/>
              </a:xfrm>
            </p:grpSpPr>
            <p:cxnSp>
              <p:nvCxnSpPr>
                <p:cNvPr id="103" name="Gerader Verbinder 102"/>
                <p:cNvCxnSpPr/>
                <p:nvPr/>
              </p:nvCxnSpPr>
              <p:spPr>
                <a:xfrm>
                  <a:off x="6629400" y="29337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Gerader Verbinder 103"/>
                <p:cNvCxnSpPr/>
                <p:nvPr/>
              </p:nvCxnSpPr>
              <p:spPr>
                <a:xfrm rot="900000">
                  <a:off x="6623168" y="29810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104"/>
                <p:cNvCxnSpPr/>
                <p:nvPr/>
              </p:nvCxnSpPr>
              <p:spPr>
                <a:xfrm rot="1800000">
                  <a:off x="6610643" y="30251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6" name="Flussdiagramm: Verzögerung 105"/>
            <p:cNvSpPr/>
            <p:nvPr/>
          </p:nvSpPr>
          <p:spPr>
            <a:xfrm>
              <a:off x="9679746" y="4796219"/>
              <a:ext cx="127000" cy="427666"/>
            </a:xfrm>
            <a:prstGeom prst="flowChartDelay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1231899" y="1857579"/>
              <a:ext cx="3485087" cy="3523376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137251" y="2164658"/>
              <a:ext cx="45719" cy="2909217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1" name="Gerader Verbinder 110"/>
            <p:cNvCxnSpPr>
              <a:stCxn id="109" idx="0"/>
            </p:cNvCxnSpPr>
            <p:nvPr/>
          </p:nvCxnSpPr>
          <p:spPr>
            <a:xfrm flipV="1">
              <a:off x="1160111" y="1857579"/>
              <a:ext cx="640114" cy="307079"/>
            </a:xfrm>
            <a:prstGeom prst="line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Gerader Verbinder 111"/>
            <p:cNvCxnSpPr/>
            <p:nvPr/>
          </p:nvCxnSpPr>
          <p:spPr>
            <a:xfrm flipH="1" flipV="1">
              <a:off x="1160111" y="5057386"/>
              <a:ext cx="640114" cy="307079"/>
            </a:xfrm>
            <a:prstGeom prst="line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Gerader Verbinder 114"/>
            <p:cNvCxnSpPr/>
            <p:nvPr/>
          </p:nvCxnSpPr>
          <p:spPr>
            <a:xfrm>
              <a:off x="1800225" y="1857579"/>
              <a:ext cx="0" cy="3506886"/>
            </a:xfrm>
            <a:prstGeom prst="line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Flussdiagramm: Zusammenführung 115"/>
            <p:cNvSpPr/>
            <p:nvPr/>
          </p:nvSpPr>
          <p:spPr>
            <a:xfrm>
              <a:off x="1789643" y="4187485"/>
              <a:ext cx="342900" cy="860229"/>
            </a:xfrm>
            <a:prstGeom prst="flowChartSummingJunction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lussdiagramm: Verzögerung 116"/>
            <p:cNvSpPr/>
            <p:nvPr/>
          </p:nvSpPr>
          <p:spPr>
            <a:xfrm>
              <a:off x="2216053" y="2186598"/>
              <a:ext cx="564317" cy="800678"/>
            </a:xfrm>
            <a:prstGeom prst="flowChartDelay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Flussdiagramm: Verzögerung 117"/>
            <p:cNvSpPr/>
            <p:nvPr/>
          </p:nvSpPr>
          <p:spPr>
            <a:xfrm>
              <a:off x="2216053" y="4209373"/>
              <a:ext cx="564317" cy="800678"/>
            </a:xfrm>
            <a:prstGeom prst="flowChartDelay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7" name="Gruppieren 126"/>
            <p:cNvGrpSpPr/>
            <p:nvPr/>
          </p:nvGrpSpPr>
          <p:grpSpPr>
            <a:xfrm>
              <a:off x="3063587" y="2194486"/>
              <a:ext cx="564318" cy="2823453"/>
              <a:chOff x="3077412" y="2186598"/>
              <a:chExt cx="564318" cy="2823453"/>
            </a:xfrm>
          </p:grpSpPr>
          <p:sp>
            <p:nvSpPr>
              <p:cNvPr id="119" name="Flussdiagramm: Verzögerung 118"/>
              <p:cNvSpPr/>
              <p:nvPr/>
            </p:nvSpPr>
            <p:spPr>
              <a:xfrm rot="10800000">
                <a:off x="3077413" y="2186598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Flussdiagramm: Verzögerung 119"/>
              <p:cNvSpPr/>
              <p:nvPr/>
            </p:nvSpPr>
            <p:spPr>
              <a:xfrm rot="10800000">
                <a:off x="3077413" y="4209373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Flussdiagramm: Verzögerung 120"/>
              <p:cNvSpPr/>
              <p:nvPr/>
            </p:nvSpPr>
            <p:spPr>
              <a:xfrm rot="10800000">
                <a:off x="3077412" y="3197986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25"/>
            <p:cNvGrpSpPr/>
            <p:nvPr/>
          </p:nvGrpSpPr>
          <p:grpSpPr>
            <a:xfrm>
              <a:off x="4051389" y="2011118"/>
              <a:ext cx="564317" cy="3219553"/>
              <a:chOff x="4048720" y="2066013"/>
              <a:chExt cx="564317" cy="3219553"/>
            </a:xfrm>
          </p:grpSpPr>
          <p:sp>
            <p:nvSpPr>
              <p:cNvPr id="122" name="Flussdiagramm: Verzögerung 121"/>
              <p:cNvSpPr/>
              <p:nvPr/>
            </p:nvSpPr>
            <p:spPr>
              <a:xfrm>
                <a:off x="4048720" y="2066013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Flussdiagramm: Verzögerung 122"/>
              <p:cNvSpPr/>
              <p:nvPr/>
            </p:nvSpPr>
            <p:spPr>
              <a:xfrm>
                <a:off x="4048720" y="2871111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Flussdiagramm: Verzögerung 123"/>
              <p:cNvSpPr/>
              <p:nvPr/>
            </p:nvSpPr>
            <p:spPr>
              <a:xfrm>
                <a:off x="4048720" y="3684598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Flussdiagramm: Verzögerung 124"/>
              <p:cNvSpPr/>
              <p:nvPr/>
            </p:nvSpPr>
            <p:spPr>
              <a:xfrm>
                <a:off x="4048720" y="4484888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28" name="Gerader Verbinder 127"/>
            <p:cNvCxnSpPr/>
            <p:nvPr/>
          </p:nvCxnSpPr>
          <p:spPr>
            <a:xfrm>
              <a:off x="2925748" y="1876260"/>
              <a:ext cx="0" cy="3506886"/>
            </a:xfrm>
            <a:prstGeom prst="lin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9" name="Gruppieren 138"/>
            <p:cNvGrpSpPr/>
            <p:nvPr/>
          </p:nvGrpSpPr>
          <p:grpSpPr>
            <a:xfrm rot="10800000">
              <a:off x="662903" y="2233933"/>
              <a:ext cx="429737" cy="427666"/>
              <a:chOff x="9829000" y="2125166"/>
              <a:chExt cx="429737" cy="427666"/>
            </a:xfrm>
          </p:grpSpPr>
          <p:grpSp>
            <p:nvGrpSpPr>
              <p:cNvPr id="130" name="Gruppieren 129"/>
              <p:cNvGrpSpPr/>
              <p:nvPr/>
            </p:nvGrpSpPr>
            <p:grpSpPr>
              <a:xfrm>
                <a:off x="9871074" y="2247559"/>
                <a:ext cx="387663" cy="182880"/>
                <a:chOff x="6458243" y="2689859"/>
                <a:chExt cx="387663" cy="182880"/>
              </a:xfrm>
            </p:grpSpPr>
            <p:cxnSp>
              <p:nvCxnSpPr>
                <p:cNvPr id="131" name="Gerader Verbinder 130"/>
                <p:cNvCxnSpPr/>
                <p:nvPr/>
              </p:nvCxnSpPr>
              <p:spPr>
                <a:xfrm>
                  <a:off x="6477000" y="27813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Gerader Verbinder 131"/>
                <p:cNvCxnSpPr/>
                <p:nvPr/>
              </p:nvCxnSpPr>
              <p:spPr>
                <a:xfrm rot="900000">
                  <a:off x="6470768" y="28286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Gerader Verbinder 132"/>
                <p:cNvCxnSpPr/>
                <p:nvPr/>
              </p:nvCxnSpPr>
              <p:spPr>
                <a:xfrm rot="1800000">
                  <a:off x="6458243" y="28727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4" name="Gruppieren 133"/>
                <p:cNvGrpSpPr/>
                <p:nvPr/>
              </p:nvGrpSpPr>
              <p:grpSpPr>
                <a:xfrm flipV="1">
                  <a:off x="6461389" y="2689859"/>
                  <a:ext cx="384517" cy="91439"/>
                  <a:chOff x="6610643" y="2933700"/>
                  <a:chExt cx="384517" cy="91439"/>
                </a:xfrm>
              </p:grpSpPr>
              <p:cxnSp>
                <p:nvCxnSpPr>
                  <p:cNvPr id="135" name="Gerader Verbinder 134"/>
                  <p:cNvCxnSpPr/>
                  <p:nvPr/>
                </p:nvCxnSpPr>
                <p:spPr>
                  <a:xfrm>
                    <a:off x="6629400" y="2933700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Gerader Verbinder 135"/>
                  <p:cNvCxnSpPr/>
                  <p:nvPr/>
                </p:nvCxnSpPr>
                <p:spPr>
                  <a:xfrm rot="900000">
                    <a:off x="6623168" y="2981033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Gerader Verbinder 136"/>
                  <p:cNvCxnSpPr/>
                  <p:nvPr/>
                </p:nvCxnSpPr>
                <p:spPr>
                  <a:xfrm rot="1800000">
                    <a:off x="6610643" y="3025139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8" name="Flussdiagramm: Verzögerung 137"/>
              <p:cNvSpPr/>
              <p:nvPr/>
            </p:nvSpPr>
            <p:spPr>
              <a:xfrm>
                <a:off x="9829000" y="2125166"/>
                <a:ext cx="127000" cy="427666"/>
              </a:xfrm>
              <a:prstGeom prst="flowChartDelay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0" name="Gruppieren 139"/>
            <p:cNvGrpSpPr/>
            <p:nvPr/>
          </p:nvGrpSpPr>
          <p:grpSpPr>
            <a:xfrm rot="10800000">
              <a:off x="649671" y="4571514"/>
              <a:ext cx="429737" cy="427666"/>
              <a:chOff x="9829000" y="2125166"/>
              <a:chExt cx="429737" cy="427666"/>
            </a:xfrm>
          </p:grpSpPr>
          <p:grpSp>
            <p:nvGrpSpPr>
              <p:cNvPr id="141" name="Gruppieren 140"/>
              <p:cNvGrpSpPr/>
              <p:nvPr/>
            </p:nvGrpSpPr>
            <p:grpSpPr>
              <a:xfrm>
                <a:off x="9871074" y="2247559"/>
                <a:ext cx="387663" cy="182880"/>
                <a:chOff x="6458243" y="2689859"/>
                <a:chExt cx="387663" cy="182880"/>
              </a:xfrm>
            </p:grpSpPr>
            <p:cxnSp>
              <p:nvCxnSpPr>
                <p:cNvPr id="143" name="Gerader Verbinder 142"/>
                <p:cNvCxnSpPr/>
                <p:nvPr/>
              </p:nvCxnSpPr>
              <p:spPr>
                <a:xfrm>
                  <a:off x="6477000" y="27813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>
                <a:xfrm rot="900000">
                  <a:off x="6470768" y="28286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>
                <a:xfrm rot="1800000">
                  <a:off x="6458243" y="28727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6" name="Gruppieren 145"/>
                <p:cNvGrpSpPr/>
                <p:nvPr/>
              </p:nvGrpSpPr>
              <p:grpSpPr>
                <a:xfrm flipV="1">
                  <a:off x="6461389" y="2689859"/>
                  <a:ext cx="384517" cy="91439"/>
                  <a:chOff x="6610643" y="2933700"/>
                  <a:chExt cx="384517" cy="91439"/>
                </a:xfrm>
              </p:grpSpPr>
              <p:cxnSp>
                <p:nvCxnSpPr>
                  <p:cNvPr id="147" name="Gerader Verbinder 146"/>
                  <p:cNvCxnSpPr/>
                  <p:nvPr/>
                </p:nvCxnSpPr>
                <p:spPr>
                  <a:xfrm>
                    <a:off x="6629400" y="2933700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Gerader Verbinder 147"/>
                  <p:cNvCxnSpPr/>
                  <p:nvPr/>
                </p:nvCxnSpPr>
                <p:spPr>
                  <a:xfrm rot="900000">
                    <a:off x="6623168" y="2981033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Gerader Verbinder 148"/>
                  <p:cNvCxnSpPr/>
                  <p:nvPr/>
                </p:nvCxnSpPr>
                <p:spPr>
                  <a:xfrm rot="1800000">
                    <a:off x="6610643" y="3025139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2" name="Flussdiagramm: Verzögerung 141"/>
              <p:cNvSpPr/>
              <p:nvPr/>
            </p:nvSpPr>
            <p:spPr>
              <a:xfrm>
                <a:off x="9829000" y="2125166"/>
                <a:ext cx="127000" cy="427666"/>
              </a:xfrm>
              <a:prstGeom prst="flowChartDelay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52" name="Gruppieren 151"/>
          <p:cNvGrpSpPr/>
          <p:nvPr/>
        </p:nvGrpSpPr>
        <p:grpSpPr>
          <a:xfrm>
            <a:off x="3713960" y="4309145"/>
            <a:ext cx="847632" cy="847633"/>
            <a:chOff x="1000664" y="629728"/>
            <a:chExt cx="1440612" cy="1440612"/>
          </a:xfrm>
        </p:grpSpPr>
        <p:sp>
          <p:nvSpPr>
            <p:cNvPr id="169" name="Raute 168"/>
            <p:cNvSpPr/>
            <p:nvPr/>
          </p:nvSpPr>
          <p:spPr>
            <a:xfrm>
              <a:off x="1000664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A</a:t>
              </a:r>
            </a:p>
          </p:txBody>
        </p:sp>
        <p:sp>
          <p:nvSpPr>
            <p:cNvPr id="170" name="Gleichschenkliges Dreieck 169"/>
            <p:cNvSpPr/>
            <p:nvPr/>
          </p:nvSpPr>
          <p:spPr>
            <a:xfrm>
              <a:off x="1429784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grpSp>
        <p:nvGrpSpPr>
          <p:cNvPr id="153" name="Gruppieren 152"/>
          <p:cNvGrpSpPr/>
          <p:nvPr/>
        </p:nvGrpSpPr>
        <p:grpSpPr>
          <a:xfrm>
            <a:off x="4565531" y="4617313"/>
            <a:ext cx="847632" cy="847633"/>
            <a:chOff x="2870396" y="629728"/>
            <a:chExt cx="1440612" cy="1440612"/>
          </a:xfrm>
        </p:grpSpPr>
        <p:sp>
          <p:nvSpPr>
            <p:cNvPr id="167" name="Raute 166"/>
            <p:cNvSpPr/>
            <p:nvPr/>
          </p:nvSpPr>
          <p:spPr>
            <a:xfrm>
              <a:off x="2870396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W</a:t>
              </a:r>
            </a:p>
          </p:txBody>
        </p:sp>
        <p:sp>
          <p:nvSpPr>
            <p:cNvPr id="168" name="Gleichschenkliges Dreieck 167"/>
            <p:cNvSpPr/>
            <p:nvPr/>
          </p:nvSpPr>
          <p:spPr>
            <a:xfrm>
              <a:off x="3299516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grpSp>
        <p:nvGrpSpPr>
          <p:cNvPr id="154" name="Gruppieren 153"/>
          <p:cNvGrpSpPr/>
          <p:nvPr/>
        </p:nvGrpSpPr>
        <p:grpSpPr>
          <a:xfrm>
            <a:off x="4567607" y="3779338"/>
            <a:ext cx="847632" cy="847633"/>
            <a:chOff x="4655388" y="629728"/>
            <a:chExt cx="1440612" cy="1440612"/>
          </a:xfrm>
        </p:grpSpPr>
        <p:sp>
          <p:nvSpPr>
            <p:cNvPr id="165" name="Raute 164"/>
            <p:cNvSpPr/>
            <p:nvPr/>
          </p:nvSpPr>
          <p:spPr>
            <a:xfrm>
              <a:off x="4655388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S</a:t>
              </a:r>
            </a:p>
          </p:txBody>
        </p:sp>
        <p:sp>
          <p:nvSpPr>
            <p:cNvPr id="166" name="Gleichschenkliges Dreieck 165"/>
            <p:cNvSpPr/>
            <p:nvPr/>
          </p:nvSpPr>
          <p:spPr>
            <a:xfrm>
              <a:off x="5084508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sp>
        <p:nvSpPr>
          <p:cNvPr id="155" name="Raute 154"/>
          <p:cNvSpPr/>
          <p:nvPr/>
        </p:nvSpPr>
        <p:spPr>
          <a:xfrm>
            <a:off x="3693327" y="2280806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A</a:t>
            </a:r>
          </a:p>
        </p:txBody>
      </p:sp>
      <p:sp>
        <p:nvSpPr>
          <p:cNvPr id="156" name="Raute 155"/>
          <p:cNvSpPr/>
          <p:nvPr/>
        </p:nvSpPr>
        <p:spPr>
          <a:xfrm>
            <a:off x="4565531" y="2070124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W</a:t>
            </a:r>
          </a:p>
        </p:txBody>
      </p:sp>
      <p:sp>
        <p:nvSpPr>
          <p:cNvPr id="157" name="Raute 156"/>
          <p:cNvSpPr/>
          <p:nvPr/>
        </p:nvSpPr>
        <p:spPr>
          <a:xfrm>
            <a:off x="4566776" y="2910471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S</a:t>
            </a:r>
          </a:p>
        </p:txBody>
      </p:sp>
      <p:sp>
        <p:nvSpPr>
          <p:cNvPr id="158" name="Raute 157"/>
          <p:cNvSpPr/>
          <p:nvPr/>
        </p:nvSpPr>
        <p:spPr>
          <a:xfrm>
            <a:off x="2766082" y="4324132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/>
              <a:t>Ma</a:t>
            </a:r>
          </a:p>
        </p:txBody>
      </p:sp>
      <p:sp>
        <p:nvSpPr>
          <p:cNvPr id="159" name="Raute 158"/>
          <p:cNvSpPr/>
          <p:nvPr/>
        </p:nvSpPr>
        <p:spPr>
          <a:xfrm>
            <a:off x="3700149" y="3298853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err="1"/>
              <a:t>Me</a:t>
            </a:r>
            <a:endParaRPr lang="de-DE" sz="1200" b="1" dirty="0"/>
          </a:p>
        </p:txBody>
      </p:sp>
      <p:grpSp>
        <p:nvGrpSpPr>
          <p:cNvPr id="160" name="Gruppieren 159"/>
          <p:cNvGrpSpPr/>
          <p:nvPr/>
        </p:nvGrpSpPr>
        <p:grpSpPr>
          <a:xfrm>
            <a:off x="2730310" y="2088420"/>
            <a:ext cx="847632" cy="1045583"/>
            <a:chOff x="8225372" y="293298"/>
            <a:chExt cx="1440612" cy="1777042"/>
          </a:xfrm>
        </p:grpSpPr>
        <p:sp>
          <p:nvSpPr>
            <p:cNvPr id="161" name="Raute 160"/>
            <p:cNvSpPr/>
            <p:nvPr/>
          </p:nvSpPr>
          <p:spPr>
            <a:xfrm>
              <a:off x="8225372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400" b="1" dirty="0"/>
            </a:p>
          </p:txBody>
        </p:sp>
        <p:sp>
          <p:nvSpPr>
            <p:cNvPr id="162" name="Gleichschenkliges Dreieck 161"/>
            <p:cNvSpPr/>
            <p:nvPr/>
          </p:nvSpPr>
          <p:spPr>
            <a:xfrm>
              <a:off x="8654492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8615759" y="293298"/>
              <a:ext cx="258793" cy="2587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8999720" y="293298"/>
              <a:ext cx="258793" cy="2587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</p:spTree>
    <p:extLst>
      <p:ext uri="{BB962C8B-B14F-4D97-AF65-F5344CB8AC3E}">
        <p14:creationId xmlns:p14="http://schemas.microsoft.com/office/powerpoint/2010/main" val="35196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  <p:bldP spid="158" grpId="0" animBg="1"/>
      <p:bldP spid="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Sitzordnung: Staffel</a:t>
            </a:r>
          </a:p>
        </p:txBody>
      </p:sp>
      <p:grpSp>
        <p:nvGrpSpPr>
          <p:cNvPr id="150" name="Gruppieren 149"/>
          <p:cNvGrpSpPr/>
          <p:nvPr/>
        </p:nvGrpSpPr>
        <p:grpSpPr>
          <a:xfrm>
            <a:off x="1366094" y="1996417"/>
            <a:ext cx="9459812" cy="3525567"/>
            <a:chOff x="649671" y="1857579"/>
            <a:chExt cx="9459812" cy="3525567"/>
          </a:xfrm>
        </p:grpSpPr>
        <p:sp>
          <p:nvSpPr>
            <p:cNvPr id="4" name="Rechteck 3"/>
            <p:cNvSpPr/>
            <p:nvPr/>
          </p:nvSpPr>
          <p:spPr>
            <a:xfrm>
              <a:off x="4851784" y="1857579"/>
              <a:ext cx="4781724" cy="3523376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7903744" y="2491031"/>
              <a:ext cx="2122590" cy="760164"/>
              <a:chOff x="4784986" y="3682767"/>
              <a:chExt cx="2122590" cy="760164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9" name="Gerader Verbinder 18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uppieren 6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6" name="Gerader Verbinder 15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r Verbinder 16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uppieren 7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3" name="Gerader Verbinder 12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r Verbinder 13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r Verbinder 14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uppieren 8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10" name="Gerader Verbinder 9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r Verbinder 10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r Verbinder 11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uppieren 21"/>
            <p:cNvGrpSpPr/>
            <p:nvPr/>
          </p:nvGrpSpPr>
          <p:grpSpPr>
            <a:xfrm>
              <a:off x="5781154" y="2491030"/>
              <a:ext cx="2122590" cy="760164"/>
              <a:chOff x="4784986" y="3682767"/>
              <a:chExt cx="2122590" cy="760164"/>
            </a:xfrm>
          </p:grpSpPr>
          <p:grpSp>
            <p:nvGrpSpPr>
              <p:cNvPr id="23" name="Gruppieren 22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36" name="Gerader Verbinder 35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uppieren 23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33" name="Gerader Verbinder 32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uppieren 24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30" name="Gerader Verbinder 29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0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uppieren 25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27" name="Gerader Verbinder 26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r Verbinder 27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uppieren 38"/>
            <p:cNvGrpSpPr/>
            <p:nvPr/>
          </p:nvGrpSpPr>
          <p:grpSpPr>
            <a:xfrm>
              <a:off x="4719859" y="2491029"/>
              <a:ext cx="1061295" cy="760164"/>
              <a:chOff x="5846281" y="3682767"/>
              <a:chExt cx="1061295" cy="760164"/>
            </a:xfrm>
          </p:grpSpPr>
          <p:grpSp>
            <p:nvGrpSpPr>
              <p:cNvPr id="40" name="Gruppieren 39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44" name="Gerader Verbinder 43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ieren 40"/>
              <p:cNvGrpSpPr/>
              <p:nvPr/>
            </p:nvGrpSpPr>
            <p:grpSpPr>
              <a:xfrm>
                <a:off x="5846281" y="3682767"/>
                <a:ext cx="530647" cy="739427"/>
                <a:chOff x="6376929" y="3682767"/>
                <a:chExt cx="530647" cy="739427"/>
              </a:xfrm>
            </p:grpSpPr>
            <p:cxnSp>
              <p:nvCxnSpPr>
                <p:cNvPr id="42" name="Gerader Verbinder 41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uppieren 46"/>
            <p:cNvGrpSpPr/>
            <p:nvPr/>
          </p:nvGrpSpPr>
          <p:grpSpPr>
            <a:xfrm>
              <a:off x="7903744" y="3935992"/>
              <a:ext cx="2122590" cy="760164"/>
              <a:chOff x="4784986" y="3682767"/>
              <a:chExt cx="2122590" cy="760164"/>
            </a:xfrm>
          </p:grpSpPr>
          <p:grpSp>
            <p:nvGrpSpPr>
              <p:cNvPr id="48" name="Gruppieren 47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61" name="Gerader Verbinder 60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r Verbinder 62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uppieren 48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58" name="Gerader Verbinder 57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uppieren 49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55" name="Gerader Verbinder 54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uppieren 50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52" name="Gerader Verbinder 51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52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uppieren 63"/>
            <p:cNvGrpSpPr/>
            <p:nvPr/>
          </p:nvGrpSpPr>
          <p:grpSpPr>
            <a:xfrm>
              <a:off x="5781154" y="3935991"/>
              <a:ext cx="2122590" cy="760164"/>
              <a:chOff x="4784986" y="3682767"/>
              <a:chExt cx="2122590" cy="760164"/>
            </a:xfrm>
          </p:grpSpPr>
          <p:grpSp>
            <p:nvGrpSpPr>
              <p:cNvPr id="65" name="Gruppieren 64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78" name="Gerader Verbinder 77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r Verbinder 78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r Verbinder 79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uppieren 65"/>
              <p:cNvGrpSpPr/>
              <p:nvPr/>
            </p:nvGrpSpPr>
            <p:grpSpPr>
              <a:xfrm>
                <a:off x="5846281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75" name="Gerader Verbinder 74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uppieren 66"/>
              <p:cNvGrpSpPr/>
              <p:nvPr/>
            </p:nvGrpSpPr>
            <p:grpSpPr>
              <a:xfrm>
                <a:off x="5315634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72" name="Gerader Verbinder 71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uppieren 67"/>
              <p:cNvGrpSpPr/>
              <p:nvPr/>
            </p:nvGrpSpPr>
            <p:grpSpPr>
              <a:xfrm>
                <a:off x="4784986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69" name="Gerader Verbinder 68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Gruppieren 80"/>
            <p:cNvGrpSpPr/>
            <p:nvPr/>
          </p:nvGrpSpPr>
          <p:grpSpPr>
            <a:xfrm>
              <a:off x="4719859" y="3935990"/>
              <a:ext cx="1061295" cy="760164"/>
              <a:chOff x="5846281" y="3682767"/>
              <a:chExt cx="1061295" cy="760164"/>
            </a:xfrm>
          </p:grpSpPr>
          <p:grpSp>
            <p:nvGrpSpPr>
              <p:cNvPr id="82" name="Gruppieren 81"/>
              <p:cNvGrpSpPr/>
              <p:nvPr/>
            </p:nvGrpSpPr>
            <p:grpSpPr>
              <a:xfrm>
                <a:off x="6376929" y="3682767"/>
                <a:ext cx="530647" cy="760164"/>
                <a:chOff x="6376929" y="3682767"/>
                <a:chExt cx="530647" cy="760164"/>
              </a:xfrm>
            </p:grpSpPr>
            <p:cxnSp>
              <p:nvCxnSpPr>
                <p:cNvPr id="86" name="Gerader Verbinder 85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/>
                <p:cNvCxnSpPr/>
                <p:nvPr/>
              </p:nvCxnSpPr>
              <p:spPr>
                <a:xfrm>
                  <a:off x="6376929" y="3682767"/>
                  <a:ext cx="0" cy="760164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uppieren 82"/>
              <p:cNvGrpSpPr/>
              <p:nvPr/>
            </p:nvGrpSpPr>
            <p:grpSpPr>
              <a:xfrm>
                <a:off x="5846281" y="3682767"/>
                <a:ext cx="530647" cy="739427"/>
                <a:chOff x="6376929" y="3682767"/>
                <a:chExt cx="530647" cy="739427"/>
              </a:xfrm>
            </p:grpSpPr>
            <p:cxnSp>
              <p:nvCxnSpPr>
                <p:cNvPr id="84" name="Gerader Verbinder 83"/>
                <p:cNvCxnSpPr/>
                <p:nvPr/>
              </p:nvCxnSpPr>
              <p:spPr>
                <a:xfrm>
                  <a:off x="6376929" y="3682767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84"/>
                <p:cNvCxnSpPr/>
                <p:nvPr/>
              </p:nvCxnSpPr>
              <p:spPr>
                <a:xfrm>
                  <a:off x="6376929" y="4422194"/>
                  <a:ext cx="530647" cy="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" name="Gruppieren 88"/>
            <p:cNvGrpSpPr/>
            <p:nvPr/>
          </p:nvGrpSpPr>
          <p:grpSpPr>
            <a:xfrm>
              <a:off x="9718674" y="2095159"/>
              <a:ext cx="387663" cy="182880"/>
              <a:chOff x="6458243" y="2689859"/>
              <a:chExt cx="387663" cy="182880"/>
            </a:xfrm>
          </p:grpSpPr>
          <p:cxnSp>
            <p:nvCxnSpPr>
              <p:cNvPr id="90" name="Gerader Verbinder 89"/>
              <p:cNvCxnSpPr/>
              <p:nvPr/>
            </p:nvCxnSpPr>
            <p:spPr>
              <a:xfrm>
                <a:off x="6477000" y="27813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90"/>
              <p:cNvCxnSpPr/>
              <p:nvPr/>
            </p:nvCxnSpPr>
            <p:spPr>
              <a:xfrm rot="900000">
                <a:off x="6470768" y="28286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/>
              <p:cNvCxnSpPr/>
              <p:nvPr/>
            </p:nvCxnSpPr>
            <p:spPr>
              <a:xfrm rot="1800000">
                <a:off x="6458243" y="28727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uppieren 92"/>
              <p:cNvGrpSpPr/>
              <p:nvPr/>
            </p:nvGrpSpPr>
            <p:grpSpPr>
              <a:xfrm flipV="1">
                <a:off x="6461389" y="2689859"/>
                <a:ext cx="384517" cy="91439"/>
                <a:chOff x="6610643" y="2933700"/>
                <a:chExt cx="384517" cy="91439"/>
              </a:xfrm>
            </p:grpSpPr>
            <p:cxnSp>
              <p:nvCxnSpPr>
                <p:cNvPr id="94" name="Gerader Verbinder 93"/>
                <p:cNvCxnSpPr/>
                <p:nvPr/>
              </p:nvCxnSpPr>
              <p:spPr>
                <a:xfrm>
                  <a:off x="6629400" y="29337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/>
                <p:cNvCxnSpPr/>
                <p:nvPr/>
              </p:nvCxnSpPr>
              <p:spPr>
                <a:xfrm rot="900000">
                  <a:off x="6623168" y="29810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/>
                <p:cNvCxnSpPr/>
                <p:nvPr/>
              </p:nvCxnSpPr>
              <p:spPr>
                <a:xfrm rot="1800000">
                  <a:off x="6610643" y="30251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" name="Flussdiagramm: Verzögerung 96"/>
            <p:cNvSpPr/>
            <p:nvPr/>
          </p:nvSpPr>
          <p:spPr>
            <a:xfrm>
              <a:off x="9676600" y="1972766"/>
              <a:ext cx="127000" cy="427666"/>
            </a:xfrm>
            <a:prstGeom prst="flowChartDelay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8" name="Gruppieren 97"/>
            <p:cNvGrpSpPr/>
            <p:nvPr/>
          </p:nvGrpSpPr>
          <p:grpSpPr>
            <a:xfrm>
              <a:off x="9721820" y="4918612"/>
              <a:ext cx="387663" cy="182880"/>
              <a:chOff x="6458243" y="2689859"/>
              <a:chExt cx="387663" cy="182880"/>
            </a:xfrm>
          </p:grpSpPr>
          <p:cxnSp>
            <p:nvCxnSpPr>
              <p:cNvPr id="99" name="Gerader Verbinder 98"/>
              <p:cNvCxnSpPr/>
              <p:nvPr/>
            </p:nvCxnSpPr>
            <p:spPr>
              <a:xfrm>
                <a:off x="6477000" y="2781300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/>
            </p:nvCxnSpPr>
            <p:spPr>
              <a:xfrm rot="900000">
                <a:off x="6470768" y="2828633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/>
            </p:nvCxnSpPr>
            <p:spPr>
              <a:xfrm rot="1800000">
                <a:off x="6458243" y="2872739"/>
                <a:ext cx="36576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uppieren 101"/>
              <p:cNvGrpSpPr/>
              <p:nvPr/>
            </p:nvGrpSpPr>
            <p:grpSpPr>
              <a:xfrm flipV="1">
                <a:off x="6461389" y="2689859"/>
                <a:ext cx="384517" cy="91439"/>
                <a:chOff x="6610643" y="2933700"/>
                <a:chExt cx="384517" cy="91439"/>
              </a:xfrm>
            </p:grpSpPr>
            <p:cxnSp>
              <p:nvCxnSpPr>
                <p:cNvPr id="103" name="Gerader Verbinder 102"/>
                <p:cNvCxnSpPr/>
                <p:nvPr/>
              </p:nvCxnSpPr>
              <p:spPr>
                <a:xfrm>
                  <a:off x="6629400" y="29337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Gerader Verbinder 103"/>
                <p:cNvCxnSpPr/>
                <p:nvPr/>
              </p:nvCxnSpPr>
              <p:spPr>
                <a:xfrm rot="900000">
                  <a:off x="6623168" y="29810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104"/>
                <p:cNvCxnSpPr/>
                <p:nvPr/>
              </p:nvCxnSpPr>
              <p:spPr>
                <a:xfrm rot="1800000">
                  <a:off x="6610643" y="30251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6" name="Flussdiagramm: Verzögerung 105"/>
            <p:cNvSpPr/>
            <p:nvPr/>
          </p:nvSpPr>
          <p:spPr>
            <a:xfrm>
              <a:off x="9679746" y="4796219"/>
              <a:ext cx="127000" cy="427666"/>
            </a:xfrm>
            <a:prstGeom prst="flowChartDelay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1231899" y="1857579"/>
              <a:ext cx="3485087" cy="3523376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137251" y="2164658"/>
              <a:ext cx="45719" cy="2909217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1" name="Gerader Verbinder 110"/>
            <p:cNvCxnSpPr>
              <a:stCxn id="109" idx="0"/>
            </p:cNvCxnSpPr>
            <p:nvPr/>
          </p:nvCxnSpPr>
          <p:spPr>
            <a:xfrm flipV="1">
              <a:off x="1160111" y="1857579"/>
              <a:ext cx="640114" cy="307079"/>
            </a:xfrm>
            <a:prstGeom prst="line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Gerader Verbinder 111"/>
            <p:cNvCxnSpPr/>
            <p:nvPr/>
          </p:nvCxnSpPr>
          <p:spPr>
            <a:xfrm flipH="1" flipV="1">
              <a:off x="1160111" y="5057386"/>
              <a:ext cx="640114" cy="307079"/>
            </a:xfrm>
            <a:prstGeom prst="line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Gerader Verbinder 114"/>
            <p:cNvCxnSpPr/>
            <p:nvPr/>
          </p:nvCxnSpPr>
          <p:spPr>
            <a:xfrm>
              <a:off x="1800225" y="1857579"/>
              <a:ext cx="0" cy="3506886"/>
            </a:xfrm>
            <a:prstGeom prst="line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Flussdiagramm: Zusammenführung 115"/>
            <p:cNvSpPr/>
            <p:nvPr/>
          </p:nvSpPr>
          <p:spPr>
            <a:xfrm>
              <a:off x="1789643" y="4187485"/>
              <a:ext cx="342900" cy="860229"/>
            </a:xfrm>
            <a:prstGeom prst="flowChartSummingJunction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lussdiagramm: Verzögerung 116"/>
            <p:cNvSpPr/>
            <p:nvPr/>
          </p:nvSpPr>
          <p:spPr>
            <a:xfrm>
              <a:off x="2216053" y="2186598"/>
              <a:ext cx="564317" cy="800678"/>
            </a:xfrm>
            <a:prstGeom prst="flowChartDelay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Flussdiagramm: Verzögerung 117"/>
            <p:cNvSpPr/>
            <p:nvPr/>
          </p:nvSpPr>
          <p:spPr>
            <a:xfrm>
              <a:off x="2216053" y="4209373"/>
              <a:ext cx="564317" cy="800678"/>
            </a:xfrm>
            <a:prstGeom prst="flowChartDelay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7" name="Gruppieren 126"/>
            <p:cNvGrpSpPr/>
            <p:nvPr/>
          </p:nvGrpSpPr>
          <p:grpSpPr>
            <a:xfrm>
              <a:off x="3063587" y="2194486"/>
              <a:ext cx="564318" cy="2823453"/>
              <a:chOff x="3077412" y="2186598"/>
              <a:chExt cx="564318" cy="2823453"/>
            </a:xfrm>
          </p:grpSpPr>
          <p:sp>
            <p:nvSpPr>
              <p:cNvPr id="119" name="Flussdiagramm: Verzögerung 118"/>
              <p:cNvSpPr/>
              <p:nvPr/>
            </p:nvSpPr>
            <p:spPr>
              <a:xfrm rot="10800000">
                <a:off x="3077413" y="2186598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Flussdiagramm: Verzögerung 119"/>
              <p:cNvSpPr/>
              <p:nvPr/>
            </p:nvSpPr>
            <p:spPr>
              <a:xfrm rot="10800000">
                <a:off x="3077413" y="4209373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Flussdiagramm: Verzögerung 120"/>
              <p:cNvSpPr/>
              <p:nvPr/>
            </p:nvSpPr>
            <p:spPr>
              <a:xfrm rot="10800000">
                <a:off x="3077412" y="3197986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25"/>
            <p:cNvGrpSpPr/>
            <p:nvPr/>
          </p:nvGrpSpPr>
          <p:grpSpPr>
            <a:xfrm>
              <a:off x="4051389" y="2011118"/>
              <a:ext cx="564317" cy="3219553"/>
              <a:chOff x="4048720" y="2066013"/>
              <a:chExt cx="564317" cy="3219553"/>
            </a:xfrm>
          </p:grpSpPr>
          <p:sp>
            <p:nvSpPr>
              <p:cNvPr id="122" name="Flussdiagramm: Verzögerung 121"/>
              <p:cNvSpPr/>
              <p:nvPr/>
            </p:nvSpPr>
            <p:spPr>
              <a:xfrm>
                <a:off x="4048720" y="2066013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Flussdiagramm: Verzögerung 122"/>
              <p:cNvSpPr/>
              <p:nvPr/>
            </p:nvSpPr>
            <p:spPr>
              <a:xfrm>
                <a:off x="4048720" y="2871111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Flussdiagramm: Verzögerung 123"/>
              <p:cNvSpPr/>
              <p:nvPr/>
            </p:nvSpPr>
            <p:spPr>
              <a:xfrm>
                <a:off x="4048720" y="3684598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Flussdiagramm: Verzögerung 124"/>
              <p:cNvSpPr/>
              <p:nvPr/>
            </p:nvSpPr>
            <p:spPr>
              <a:xfrm>
                <a:off x="4048720" y="4484888"/>
                <a:ext cx="564317" cy="800678"/>
              </a:xfrm>
              <a:prstGeom prst="flowChartDelay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28" name="Gerader Verbinder 127"/>
            <p:cNvCxnSpPr/>
            <p:nvPr/>
          </p:nvCxnSpPr>
          <p:spPr>
            <a:xfrm>
              <a:off x="2925748" y="1876260"/>
              <a:ext cx="0" cy="3506886"/>
            </a:xfrm>
            <a:prstGeom prst="lin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9" name="Gruppieren 138"/>
            <p:cNvGrpSpPr/>
            <p:nvPr/>
          </p:nvGrpSpPr>
          <p:grpSpPr>
            <a:xfrm rot="10800000">
              <a:off x="662903" y="2233933"/>
              <a:ext cx="429737" cy="427666"/>
              <a:chOff x="9829000" y="2125166"/>
              <a:chExt cx="429737" cy="427666"/>
            </a:xfrm>
          </p:grpSpPr>
          <p:grpSp>
            <p:nvGrpSpPr>
              <p:cNvPr id="130" name="Gruppieren 129"/>
              <p:cNvGrpSpPr/>
              <p:nvPr/>
            </p:nvGrpSpPr>
            <p:grpSpPr>
              <a:xfrm>
                <a:off x="9871074" y="2247559"/>
                <a:ext cx="387663" cy="182880"/>
                <a:chOff x="6458243" y="2689859"/>
                <a:chExt cx="387663" cy="182880"/>
              </a:xfrm>
            </p:grpSpPr>
            <p:cxnSp>
              <p:nvCxnSpPr>
                <p:cNvPr id="131" name="Gerader Verbinder 130"/>
                <p:cNvCxnSpPr/>
                <p:nvPr/>
              </p:nvCxnSpPr>
              <p:spPr>
                <a:xfrm>
                  <a:off x="6477000" y="27813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Gerader Verbinder 131"/>
                <p:cNvCxnSpPr/>
                <p:nvPr/>
              </p:nvCxnSpPr>
              <p:spPr>
                <a:xfrm rot="900000">
                  <a:off x="6470768" y="28286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Gerader Verbinder 132"/>
                <p:cNvCxnSpPr/>
                <p:nvPr/>
              </p:nvCxnSpPr>
              <p:spPr>
                <a:xfrm rot="1800000">
                  <a:off x="6458243" y="28727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4" name="Gruppieren 133"/>
                <p:cNvGrpSpPr/>
                <p:nvPr/>
              </p:nvGrpSpPr>
              <p:grpSpPr>
                <a:xfrm flipV="1">
                  <a:off x="6461389" y="2689859"/>
                  <a:ext cx="384517" cy="91439"/>
                  <a:chOff x="6610643" y="2933700"/>
                  <a:chExt cx="384517" cy="91439"/>
                </a:xfrm>
              </p:grpSpPr>
              <p:cxnSp>
                <p:nvCxnSpPr>
                  <p:cNvPr id="135" name="Gerader Verbinder 134"/>
                  <p:cNvCxnSpPr/>
                  <p:nvPr/>
                </p:nvCxnSpPr>
                <p:spPr>
                  <a:xfrm>
                    <a:off x="6629400" y="2933700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Gerader Verbinder 135"/>
                  <p:cNvCxnSpPr/>
                  <p:nvPr/>
                </p:nvCxnSpPr>
                <p:spPr>
                  <a:xfrm rot="900000">
                    <a:off x="6623168" y="2981033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Gerader Verbinder 136"/>
                  <p:cNvCxnSpPr/>
                  <p:nvPr/>
                </p:nvCxnSpPr>
                <p:spPr>
                  <a:xfrm rot="1800000">
                    <a:off x="6610643" y="3025139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8" name="Flussdiagramm: Verzögerung 137"/>
              <p:cNvSpPr/>
              <p:nvPr/>
            </p:nvSpPr>
            <p:spPr>
              <a:xfrm>
                <a:off x="9829000" y="2125166"/>
                <a:ext cx="127000" cy="427666"/>
              </a:xfrm>
              <a:prstGeom prst="flowChartDelay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0" name="Gruppieren 139"/>
            <p:cNvGrpSpPr/>
            <p:nvPr/>
          </p:nvGrpSpPr>
          <p:grpSpPr>
            <a:xfrm rot="10800000">
              <a:off x="649671" y="4571514"/>
              <a:ext cx="429737" cy="427666"/>
              <a:chOff x="9829000" y="2125166"/>
              <a:chExt cx="429737" cy="427666"/>
            </a:xfrm>
          </p:grpSpPr>
          <p:grpSp>
            <p:nvGrpSpPr>
              <p:cNvPr id="141" name="Gruppieren 140"/>
              <p:cNvGrpSpPr/>
              <p:nvPr/>
            </p:nvGrpSpPr>
            <p:grpSpPr>
              <a:xfrm>
                <a:off x="9871074" y="2247559"/>
                <a:ext cx="387663" cy="182880"/>
                <a:chOff x="6458243" y="2689859"/>
                <a:chExt cx="387663" cy="182880"/>
              </a:xfrm>
            </p:grpSpPr>
            <p:cxnSp>
              <p:nvCxnSpPr>
                <p:cNvPr id="143" name="Gerader Verbinder 142"/>
                <p:cNvCxnSpPr/>
                <p:nvPr/>
              </p:nvCxnSpPr>
              <p:spPr>
                <a:xfrm>
                  <a:off x="6477000" y="2781300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>
                <a:xfrm rot="900000">
                  <a:off x="6470768" y="2828633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>
                <a:xfrm rot="1800000">
                  <a:off x="6458243" y="2872739"/>
                  <a:ext cx="36576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6" name="Gruppieren 145"/>
                <p:cNvGrpSpPr/>
                <p:nvPr/>
              </p:nvGrpSpPr>
              <p:grpSpPr>
                <a:xfrm flipV="1">
                  <a:off x="6461389" y="2689859"/>
                  <a:ext cx="384517" cy="91439"/>
                  <a:chOff x="6610643" y="2933700"/>
                  <a:chExt cx="384517" cy="91439"/>
                </a:xfrm>
              </p:grpSpPr>
              <p:cxnSp>
                <p:nvCxnSpPr>
                  <p:cNvPr id="147" name="Gerader Verbinder 146"/>
                  <p:cNvCxnSpPr/>
                  <p:nvPr/>
                </p:nvCxnSpPr>
                <p:spPr>
                  <a:xfrm>
                    <a:off x="6629400" y="2933700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Gerader Verbinder 147"/>
                  <p:cNvCxnSpPr/>
                  <p:nvPr/>
                </p:nvCxnSpPr>
                <p:spPr>
                  <a:xfrm rot="900000">
                    <a:off x="6623168" y="2981033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Gerader Verbinder 148"/>
                  <p:cNvCxnSpPr/>
                  <p:nvPr/>
                </p:nvCxnSpPr>
                <p:spPr>
                  <a:xfrm rot="1800000">
                    <a:off x="6610643" y="3025139"/>
                    <a:ext cx="365760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2" name="Flussdiagramm: Verzögerung 141"/>
              <p:cNvSpPr/>
              <p:nvPr/>
            </p:nvSpPr>
            <p:spPr>
              <a:xfrm>
                <a:off x="9829000" y="2125166"/>
                <a:ext cx="127000" cy="427666"/>
              </a:xfrm>
              <a:prstGeom prst="flowChartDelay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52" name="Gruppieren 151"/>
          <p:cNvGrpSpPr/>
          <p:nvPr/>
        </p:nvGrpSpPr>
        <p:grpSpPr>
          <a:xfrm>
            <a:off x="3713960" y="4309145"/>
            <a:ext cx="847632" cy="847633"/>
            <a:chOff x="1000664" y="629728"/>
            <a:chExt cx="1440612" cy="1440612"/>
          </a:xfrm>
        </p:grpSpPr>
        <p:sp>
          <p:nvSpPr>
            <p:cNvPr id="169" name="Raute 168"/>
            <p:cNvSpPr/>
            <p:nvPr/>
          </p:nvSpPr>
          <p:spPr>
            <a:xfrm>
              <a:off x="1000664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A</a:t>
              </a:r>
            </a:p>
          </p:txBody>
        </p:sp>
        <p:sp>
          <p:nvSpPr>
            <p:cNvPr id="170" name="Gleichschenkliges Dreieck 169"/>
            <p:cNvSpPr/>
            <p:nvPr/>
          </p:nvSpPr>
          <p:spPr>
            <a:xfrm>
              <a:off x="1429784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grpSp>
        <p:nvGrpSpPr>
          <p:cNvPr id="153" name="Gruppieren 152"/>
          <p:cNvGrpSpPr/>
          <p:nvPr/>
        </p:nvGrpSpPr>
        <p:grpSpPr>
          <a:xfrm>
            <a:off x="4565531" y="4617313"/>
            <a:ext cx="847632" cy="847633"/>
            <a:chOff x="2870396" y="629728"/>
            <a:chExt cx="1440612" cy="1440612"/>
          </a:xfrm>
        </p:grpSpPr>
        <p:sp>
          <p:nvSpPr>
            <p:cNvPr id="167" name="Raute 166"/>
            <p:cNvSpPr/>
            <p:nvPr/>
          </p:nvSpPr>
          <p:spPr>
            <a:xfrm>
              <a:off x="2870396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/>
                <a:t>W</a:t>
              </a:r>
            </a:p>
          </p:txBody>
        </p:sp>
        <p:sp>
          <p:nvSpPr>
            <p:cNvPr id="168" name="Gleichschenkliges Dreieck 167"/>
            <p:cNvSpPr/>
            <p:nvPr/>
          </p:nvSpPr>
          <p:spPr>
            <a:xfrm>
              <a:off x="3299516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  <p:sp>
        <p:nvSpPr>
          <p:cNvPr id="155" name="Raute 154"/>
          <p:cNvSpPr/>
          <p:nvPr/>
        </p:nvSpPr>
        <p:spPr>
          <a:xfrm>
            <a:off x="3693327" y="2280806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A</a:t>
            </a:r>
          </a:p>
        </p:txBody>
      </p:sp>
      <p:sp>
        <p:nvSpPr>
          <p:cNvPr id="156" name="Raute 155"/>
          <p:cNvSpPr/>
          <p:nvPr/>
        </p:nvSpPr>
        <p:spPr>
          <a:xfrm>
            <a:off x="4565531" y="2070124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W</a:t>
            </a:r>
          </a:p>
        </p:txBody>
      </p:sp>
      <p:sp>
        <p:nvSpPr>
          <p:cNvPr id="158" name="Raute 157"/>
          <p:cNvSpPr/>
          <p:nvPr/>
        </p:nvSpPr>
        <p:spPr>
          <a:xfrm>
            <a:off x="2766082" y="4324132"/>
            <a:ext cx="847632" cy="84763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/>
              <a:t>Ma</a:t>
            </a:r>
          </a:p>
        </p:txBody>
      </p:sp>
      <p:grpSp>
        <p:nvGrpSpPr>
          <p:cNvPr id="160" name="Gruppieren 159"/>
          <p:cNvGrpSpPr/>
          <p:nvPr/>
        </p:nvGrpSpPr>
        <p:grpSpPr>
          <a:xfrm>
            <a:off x="2730310" y="1841956"/>
            <a:ext cx="847632" cy="1292047"/>
            <a:chOff x="8225372" y="-125584"/>
            <a:chExt cx="1440612" cy="2195924"/>
          </a:xfrm>
        </p:grpSpPr>
        <p:sp>
          <p:nvSpPr>
            <p:cNvPr id="161" name="Raute 160"/>
            <p:cNvSpPr/>
            <p:nvPr/>
          </p:nvSpPr>
          <p:spPr>
            <a:xfrm>
              <a:off x="8225372" y="629728"/>
              <a:ext cx="1440612" cy="1440612"/>
            </a:xfrm>
            <a:prstGeom prst="diamon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400" b="1" dirty="0"/>
            </a:p>
          </p:txBody>
        </p:sp>
        <p:sp>
          <p:nvSpPr>
            <p:cNvPr id="162" name="Gleichschenkliges Dreieck 161"/>
            <p:cNvSpPr/>
            <p:nvPr/>
          </p:nvSpPr>
          <p:spPr>
            <a:xfrm>
              <a:off x="8654492" y="629728"/>
              <a:ext cx="582372" cy="29329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8811383" y="-125584"/>
              <a:ext cx="258792" cy="2587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8816281" y="253935"/>
              <a:ext cx="258792" cy="2587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00"/>
            </a:p>
          </p:txBody>
        </p:sp>
      </p:grpSp>
    </p:spTree>
    <p:extLst>
      <p:ext uri="{BB962C8B-B14F-4D97-AF65-F5344CB8AC3E}">
        <p14:creationId xmlns:p14="http://schemas.microsoft.com/office/powerpoint/2010/main" val="23219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uer, Flammen, Fragezeichen, Symbo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66" y="1429424"/>
            <a:ext cx="3281267" cy="52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Sitzordnung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4000" b="1" dirty="0"/>
              <a:t>Aufgabe:</a:t>
            </a:r>
          </a:p>
          <a:p>
            <a:pPr marL="0" indent="0" algn="ctr">
              <a:buNone/>
            </a:pPr>
            <a:r>
              <a:rPr lang="de-DE" sz="4000" b="1" dirty="0"/>
              <a:t>Warum hat jeder einen fest </a:t>
            </a:r>
          </a:p>
          <a:p>
            <a:pPr marL="0" indent="0" algn="ctr">
              <a:buNone/>
            </a:pPr>
            <a:r>
              <a:rPr lang="de-DE" sz="4000" b="1" dirty="0"/>
              <a:t>zugeordneten Platz?</a:t>
            </a:r>
          </a:p>
        </p:txBody>
      </p:sp>
    </p:spTree>
    <p:extLst>
      <p:ext uri="{BB962C8B-B14F-4D97-AF65-F5344CB8AC3E}">
        <p14:creationId xmlns:p14="http://schemas.microsoft.com/office/powerpoint/2010/main" val="328102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 für das Absitzen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Zuerst sitzt der Wassertrupp ab und hält die Türen offen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Anschließend sitzt der Angriffstrupp ab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Dann der Schlauchtrupp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Wassertrupp verschließt nun die Türen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Alle Trupps treten an der befohlenen Stelle an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r>
              <a:rPr lang="de-DE" dirty="0"/>
              <a:t>Alle Trupps verlassen das Fahrzeug rückwärts!</a:t>
            </a:r>
          </a:p>
          <a:p>
            <a:r>
              <a:rPr lang="de-DE" dirty="0"/>
              <a:t>Es wird nicht gesprungen!</a:t>
            </a:r>
          </a:p>
        </p:txBody>
      </p:sp>
    </p:spTree>
    <p:extLst>
      <p:ext uri="{BB962C8B-B14F-4D97-AF65-F5344CB8AC3E}">
        <p14:creationId xmlns:p14="http://schemas.microsoft.com/office/powerpoint/2010/main" val="1311766690"/>
      </p:ext>
    </p:extLst>
  </p:cSld>
  <p:clrMapOvr>
    <a:masterClrMapping/>
  </p:clrMapOvr>
</p:sld>
</file>

<file path=ppt/theme/theme1.xml><?xml version="1.0" encoding="utf-8"?>
<a:theme xmlns:a="http://schemas.openxmlformats.org/drawingml/2006/main" name="JF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F2" id="{25EB3FDF-8109-4CE7-8726-E088F841766C}" vid="{D10BEADC-CC8A-4D0F-BD54-D262ED83D2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0DCA4CE1C7D4A8B30F41D2245FEDF" ma:contentTypeVersion="16" ma:contentTypeDescription="Create a new document." ma:contentTypeScope="" ma:versionID="029e6c8a5d46b201268ad53998277377">
  <xsd:schema xmlns:xsd="http://www.w3.org/2001/XMLSchema" xmlns:xs="http://www.w3.org/2001/XMLSchema" xmlns:p="http://schemas.microsoft.com/office/2006/metadata/properties" xmlns:ns3="0ec27b47-febe-48bb-a40e-0edbf401197b" xmlns:ns4="b1fad81a-6bf8-4d73-9003-2f0e1756eaad" targetNamespace="http://schemas.microsoft.com/office/2006/metadata/properties" ma:root="true" ma:fieldsID="5b1747dd1b199c43429f4dd4e11d937a" ns3:_="" ns4:_="">
    <xsd:import namespace="0ec27b47-febe-48bb-a40e-0edbf401197b"/>
    <xsd:import namespace="b1fad81a-6bf8-4d73-9003-2f0e1756ea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7b47-febe-48bb-a40e-0edbf4011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ad81a-6bf8-4d73-9003-2f0e1756e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ec27b47-febe-48bb-a40e-0edbf401197b" xsi:nil="true"/>
  </documentManagement>
</p:properties>
</file>

<file path=customXml/itemProps1.xml><?xml version="1.0" encoding="utf-8"?>
<ds:datastoreItem xmlns:ds="http://schemas.openxmlformats.org/officeDocument/2006/customXml" ds:itemID="{3B53ADBC-0A6B-4655-A41D-1839F21CCD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89DE4F-2920-4A07-A0DD-207F19FC5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27b47-febe-48bb-a40e-0edbf401197b"/>
    <ds:schemaRef ds:uri="b1fad81a-6bf8-4d73-9003-2f0e1756ea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38A22D-62D4-4D9A-97B0-20E7A5C6DF9F}">
  <ds:schemaRefs>
    <ds:schemaRef ds:uri="0ec27b47-febe-48bb-a40e-0edbf401197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fad81a-6bf8-4d73-9003-2f0e1756eaa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JF2</Template>
  <TotalTime>0</TotalTime>
  <Words>293</Words>
  <Application>Microsoft Office PowerPoint</Application>
  <PresentationFormat>Breitbild</PresentationFormat>
  <Paragraphs>113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Wingdings</vt:lpstr>
      <vt:lpstr>JF2</vt:lpstr>
      <vt:lpstr>Sitz- und Antreteordnung</vt:lpstr>
      <vt:lpstr>Ziel der Unterrichtseinheit</vt:lpstr>
      <vt:lpstr>Taktische Zeichen für Einheiten</vt:lpstr>
      <vt:lpstr>Taktische Zeichen für Einheiten</vt:lpstr>
      <vt:lpstr>Taktische Zeichen für Einheiten</vt:lpstr>
      <vt:lpstr>Sitzordnung: Gruppe</vt:lpstr>
      <vt:lpstr>Sitzordnung: Staffel</vt:lpstr>
      <vt:lpstr>Sitzordnung</vt:lpstr>
      <vt:lpstr>Grundsätze für das Absitzen</vt:lpstr>
      <vt:lpstr>Antreteordnung: Gruppe</vt:lpstr>
      <vt:lpstr>Antreteordnung: von der Gruppe zur Staffel</vt:lpstr>
      <vt:lpstr>Antreteordnung</vt:lpstr>
      <vt:lpstr>Wozu eine Sitz- und Antreteordnung?</vt:lpstr>
      <vt:lpstr>PowerPoint-Präsentation</vt:lpstr>
    </vt:vector>
  </TitlesOfParts>
  <Company>Bilfinger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Einsatzstellenabsicherung im Verkehrsraum</dc:title>
  <dc:creator>Janisch, Tim (Bilfinger)</dc:creator>
  <cp:lastModifiedBy>Tim Janisch</cp:lastModifiedBy>
  <cp:revision>41</cp:revision>
  <dcterms:created xsi:type="dcterms:W3CDTF">2025-02-06T14:46:11Z</dcterms:created>
  <dcterms:modified xsi:type="dcterms:W3CDTF">2025-03-04T16:11:53Z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0x010100F030DCA4CE1C7D4A8B30F41D2245FEDF</vt:lpwstr>
  </property>
  <property fmtid="{D5CDD505-2E9C-101B-9397-08002B2CF9AE}" pid="3" name="MSIP_Label_4002d7af-770e-4ff9-b119-21595b3bb0e4_Enabled">
    <vt:lpwstr>true</vt:lpwstr>
  </property>
  <property fmtid="{D5CDD505-2E9C-101B-9397-08002B2CF9AE}" pid="4" name="MSIP_Label_4002d7af-770e-4ff9-b119-21595b3bb0e4_SetDate">
    <vt:lpwstr>2025-02-07T14:48:45Z</vt:lpwstr>
  </property>
  <property fmtid="{D5CDD505-2E9C-101B-9397-08002B2CF9AE}" pid="5" name="MSIP_Label_4002d7af-770e-4ff9-b119-21595b3bb0e4_Method">
    <vt:lpwstr>Standard</vt:lpwstr>
  </property>
  <property fmtid="{D5CDD505-2E9C-101B-9397-08002B2CF9AE}" pid="6" name="MSIP_Label_4002d7af-770e-4ff9-b119-21595b3bb0e4_Name">
    <vt:lpwstr>Internal</vt:lpwstr>
  </property>
  <property fmtid="{D5CDD505-2E9C-101B-9397-08002B2CF9AE}" pid="7" name="MSIP_Label_4002d7af-770e-4ff9-b119-21595b3bb0e4_SiteId">
    <vt:lpwstr>a0c73f02-35f4-41e3-be9d-9f7b606571cc</vt:lpwstr>
  </property>
  <property fmtid="{D5CDD505-2E9C-101B-9397-08002B2CF9AE}" pid="8" name="MSIP_Label_4002d7af-770e-4ff9-b119-21595b3bb0e4_ActionId">
    <vt:lpwstr>6a9298c0-024f-429d-aa7e-618a8c4b8c0b</vt:lpwstr>
  </property>
  <property fmtid="{D5CDD505-2E9C-101B-9397-08002B2CF9AE}" pid="9" name="MSIP_Label_4002d7af-770e-4ff9-b119-21595b3bb0e4_ContentBits">
    <vt:lpwstr>2</vt:lpwstr>
  </property>
</Properties>
</file>